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Libre Franklin"/>
      <p:regular r:id="rId34"/>
      <p:bold r:id="rId35"/>
      <p:italic r:id="rId36"/>
      <p:boldItalic r:id="rId37"/>
    </p:embeddedFont>
    <p:embeddedFont>
      <p:font typeface="Franklin Gothic"/>
      <p:bold r:id="rId38"/>
    </p:embeddedFont>
    <p:embeddedFont>
      <p:font typeface="Libre Franklin Black"/>
      <p:bold r:id="rId39"/>
      <p:boldItalic r:id="rId40"/>
    </p:embeddedFont>
    <p:embeddedFont>
      <p:font typeface="Merriweather"/>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breFranklinBlack-boldItalic.fntdata"/><Relationship Id="rId20" Type="http://schemas.openxmlformats.org/officeDocument/2006/relationships/slide" Target="slides/slide15.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7.xml"/><Relationship Id="rId44" Type="http://schemas.openxmlformats.org/officeDocument/2006/relationships/font" Target="fonts/Merriweather-boldItalic.fntdata"/><Relationship Id="rId21" Type="http://schemas.openxmlformats.org/officeDocument/2006/relationships/slide" Target="slides/slide16.xml"/><Relationship Id="rId43" Type="http://schemas.openxmlformats.org/officeDocument/2006/relationships/font" Target="fonts/Merriweather-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ibreFranklin-bold.fntdata"/><Relationship Id="rId12" Type="http://schemas.openxmlformats.org/officeDocument/2006/relationships/slide" Target="slides/slide7.xml"/><Relationship Id="rId34" Type="http://schemas.openxmlformats.org/officeDocument/2006/relationships/font" Target="fonts/LibreFranklin-regular.fntdata"/><Relationship Id="rId15" Type="http://schemas.openxmlformats.org/officeDocument/2006/relationships/slide" Target="slides/slide10.xml"/><Relationship Id="rId37" Type="http://schemas.openxmlformats.org/officeDocument/2006/relationships/font" Target="fonts/LibreFranklin-boldItalic.fntdata"/><Relationship Id="rId14" Type="http://schemas.openxmlformats.org/officeDocument/2006/relationships/slide" Target="slides/slide9.xml"/><Relationship Id="rId36" Type="http://schemas.openxmlformats.org/officeDocument/2006/relationships/font" Target="fonts/LibreFranklin-italic.fntdata"/><Relationship Id="rId17" Type="http://schemas.openxmlformats.org/officeDocument/2006/relationships/slide" Target="slides/slide12.xml"/><Relationship Id="rId39" Type="http://schemas.openxmlformats.org/officeDocument/2006/relationships/font" Target="fonts/LibreFranklinBlack-bold.fntdata"/><Relationship Id="rId16" Type="http://schemas.openxmlformats.org/officeDocument/2006/relationships/slide" Target="slides/slide11.xml"/><Relationship Id="rId38" Type="http://schemas.openxmlformats.org/officeDocument/2006/relationships/font" Target="fonts/FranklinGothic-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45ab22e83_2_1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e45ab22e83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45ab22e83_2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2e45ab22e83_2_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e45ab22e83_2_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45ab22e83_2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e45ab22e83_2_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e45ab22e83_2_2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4724d2884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4724d2884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45ab22e83_2_2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e45ab22e83_2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55949aaaf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e55949aaaf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55949aaa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e55949aaa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55949aaa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e55949aaa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45ab22e83_2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2e45ab22e83_2_2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2e45ab22e83_2_2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e45ab22e83_2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2e45ab22e83_2_2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e45ab22e83_2_2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e45ab22e83_2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2e45ab22e83_2_2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2e45ab22e83_2_2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45ab22e83_2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2e45ab22e83_2_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2e45ab22e83_2_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55949aaaf_1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e55949aaaf_1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55224948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e55224948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55224948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e55224948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45ab22e83_2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2e45ab22e83_2_2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2e45ab22e83_2_2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45ab22e83_2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e45ab22e83_2_2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e45ab22e83_2_2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45ab22e83_2_1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e45ab22e83_2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45ab22e83_2_1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e45ab22e83_2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45ab22e83_2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2e45ab22e83_2_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2e45ab22e83_2_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45ab22e83_2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2e45ab22e83_2_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e45ab22e83_2_2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45ab22e83_2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2e45ab22e83_2_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2e45ab22e83_2_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45ab22e83_2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2e45ab22e83_2_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2e45ab22e83_2_1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45ab22e83_2_1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e45ab22e83_2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able">
  <p:cSld name="Title Content and Table">
    <p:bg>
      <p:bgPr>
        <a:solidFill>
          <a:schemeClr val="lt1"/>
        </a:solidFill>
      </p:bgPr>
    </p:bg>
    <p:spTree>
      <p:nvGrpSpPr>
        <p:cNvPr id="60" name="Shape 60"/>
        <p:cNvGrpSpPr/>
        <p:nvPr/>
      </p:nvGrpSpPr>
      <p:grpSpPr>
        <a:xfrm>
          <a:off x="0" y="0"/>
          <a:ext cx="0" cy="0"/>
          <a:chOff x="0" y="0"/>
          <a:chExt cx="0" cy="0"/>
        </a:xfrm>
      </p:grpSpPr>
      <p:grpSp>
        <p:nvGrpSpPr>
          <p:cNvPr id="61" name="Google Shape;61;p13"/>
          <p:cNvGrpSpPr/>
          <p:nvPr/>
        </p:nvGrpSpPr>
        <p:grpSpPr>
          <a:xfrm flipH="1" rot="5400000">
            <a:off x="0" y="2925099"/>
            <a:ext cx="2219420" cy="2219419"/>
            <a:chOff x="0" y="12289"/>
            <a:chExt cx="3550" cy="3551"/>
          </a:xfrm>
        </p:grpSpPr>
        <p:sp>
          <p:nvSpPr>
            <p:cNvPr id="62" name="Google Shape;62;p13"/>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63" name="Google Shape;63;p13"/>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64" name="Google Shape;64;p13"/>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grpSp>
      <p:sp>
        <p:nvSpPr>
          <p:cNvPr id="65" name="Google Shape;65;p13"/>
          <p:cNvSpPr txBox="1"/>
          <p:nvPr>
            <p:ph type="title"/>
          </p:nvPr>
        </p:nvSpPr>
        <p:spPr>
          <a:xfrm>
            <a:off x="2746057" y="3496288"/>
            <a:ext cx="5952300" cy="10356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3300"/>
              <a:buFont typeface="Franklin Gothic"/>
              <a:buNone/>
              <a:defRPr b="1" i="0" sz="3300">
                <a:solidFill>
                  <a:schemeClr val="dk1"/>
                </a:solidFill>
                <a:latin typeface="Franklin Gothic"/>
                <a:ea typeface="Franklin Gothic"/>
                <a:cs typeface="Franklin Gothic"/>
                <a:sym typeface="Franklin Gothic"/>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cxnSp>
        <p:nvCxnSpPr>
          <p:cNvPr id="66" name="Google Shape;66;p13"/>
          <p:cNvCxnSpPr/>
          <p:nvPr/>
        </p:nvCxnSpPr>
        <p:spPr>
          <a:xfrm>
            <a:off x="2753201" y="4734878"/>
            <a:ext cx="1600200" cy="3000"/>
          </a:xfrm>
          <a:prstGeom prst="straightConnector1">
            <a:avLst/>
          </a:prstGeom>
          <a:noFill/>
          <a:ln cap="flat" cmpd="sng" w="101600">
            <a:solidFill>
              <a:srgbClr val="5D7C3F"/>
            </a:solidFill>
            <a:prstDash val="solid"/>
            <a:miter lim="800000"/>
            <a:headEnd len="sm" w="sm" type="none"/>
            <a:tailEnd len="sm" w="sm" type="none"/>
          </a:ln>
        </p:spPr>
      </p:cxnSp>
      <p:sp>
        <p:nvSpPr>
          <p:cNvPr id="67" name="Google Shape;67;p13"/>
          <p:cNvSpPr txBox="1"/>
          <p:nvPr>
            <p:ph idx="1" type="body"/>
          </p:nvPr>
        </p:nvSpPr>
        <p:spPr>
          <a:xfrm>
            <a:off x="452914" y="438004"/>
            <a:ext cx="2118900" cy="2999400"/>
          </a:xfrm>
          <a:prstGeom prst="rect">
            <a:avLst/>
          </a:prstGeom>
          <a:noFill/>
          <a:ln>
            <a:noFill/>
          </a:ln>
        </p:spPr>
        <p:txBody>
          <a:bodyPr anchorCtr="0" anchor="t" bIns="34275" lIns="0" spcFirstLastPara="1" rIns="68575" wrap="square" tIns="205725">
            <a:normAutofit/>
          </a:bodyPr>
          <a:lstStyle>
            <a:lvl1pPr indent="-228600" lvl="0" marL="457200" rtl="0" algn="l">
              <a:lnSpc>
                <a:spcPct val="90000"/>
              </a:lnSpc>
              <a:spcBef>
                <a:spcPts val="1400"/>
              </a:spcBef>
              <a:spcAft>
                <a:spcPts val="0"/>
              </a:spcAft>
              <a:buClr>
                <a:schemeClr val="dk1"/>
              </a:buClr>
              <a:buSzPts val="1500"/>
              <a:buFont typeface="Arial"/>
              <a:buNone/>
              <a:defRPr sz="1500"/>
            </a:lvl1pPr>
            <a:lvl2pPr indent="-228600" lvl="1" marL="914400" rtl="0" algn="l">
              <a:lnSpc>
                <a:spcPct val="90000"/>
              </a:lnSpc>
              <a:spcBef>
                <a:spcPts val="1400"/>
              </a:spcBef>
              <a:spcAft>
                <a:spcPts val="0"/>
              </a:spcAft>
              <a:buClr>
                <a:schemeClr val="dk1"/>
              </a:buClr>
              <a:buSzPts val="1500"/>
              <a:buNone/>
              <a:defRPr sz="1500"/>
            </a:lvl2pPr>
            <a:lvl3pPr indent="-228600" lvl="2" marL="1371600" rtl="0" algn="l">
              <a:lnSpc>
                <a:spcPct val="90000"/>
              </a:lnSpc>
              <a:spcBef>
                <a:spcPts val="1400"/>
              </a:spcBef>
              <a:spcAft>
                <a:spcPts val="0"/>
              </a:spcAft>
              <a:buClr>
                <a:schemeClr val="dk1"/>
              </a:buClr>
              <a:buSzPts val="1500"/>
              <a:buNone/>
              <a:defRPr sz="1500"/>
            </a:lvl3pPr>
            <a:lvl4pPr indent="-228600" lvl="3" marL="1828800" rtl="0" algn="l">
              <a:lnSpc>
                <a:spcPct val="90000"/>
              </a:lnSpc>
              <a:spcBef>
                <a:spcPts val="1400"/>
              </a:spcBef>
              <a:spcAft>
                <a:spcPts val="0"/>
              </a:spcAft>
              <a:buClr>
                <a:schemeClr val="dk1"/>
              </a:buClr>
              <a:buSzPts val="1500"/>
              <a:buNone/>
              <a:defRPr sz="1500"/>
            </a:lvl4pPr>
            <a:lvl5pPr indent="-228600" lvl="4" marL="2286000" rtl="0" algn="l">
              <a:lnSpc>
                <a:spcPct val="90000"/>
              </a:lnSpc>
              <a:spcBef>
                <a:spcPts val="1400"/>
              </a:spcBef>
              <a:spcAft>
                <a:spcPts val="0"/>
              </a:spcAft>
              <a:buClr>
                <a:schemeClr val="dk1"/>
              </a:buClr>
              <a:buSzPts val="1500"/>
              <a:buNone/>
              <a:defRPr sz="1500"/>
            </a:lvl5pPr>
            <a:lvl6pPr indent="-317500" lvl="5" marL="2743200" rtl="0" algn="l">
              <a:lnSpc>
                <a:spcPct val="90000"/>
              </a:lnSpc>
              <a:spcBef>
                <a:spcPts val="1200"/>
              </a:spcBef>
              <a:spcAft>
                <a:spcPts val="0"/>
              </a:spcAft>
              <a:buClr>
                <a:schemeClr val="lt1"/>
              </a:buClr>
              <a:buSzPts val="1400"/>
              <a:buChar char="■"/>
              <a:defRPr/>
            </a:lvl6pPr>
            <a:lvl7pPr indent="-317500" lvl="6" marL="3200400" rtl="0" algn="l">
              <a:lnSpc>
                <a:spcPct val="90000"/>
              </a:lnSpc>
              <a:spcBef>
                <a:spcPts val="1200"/>
              </a:spcBef>
              <a:spcAft>
                <a:spcPts val="0"/>
              </a:spcAft>
              <a:buClr>
                <a:schemeClr val="lt1"/>
              </a:buClr>
              <a:buSzPts val="1400"/>
              <a:buChar char="●"/>
              <a:defRPr/>
            </a:lvl7pPr>
            <a:lvl8pPr indent="-317500" lvl="7" marL="3657600" rtl="0" algn="l">
              <a:lnSpc>
                <a:spcPct val="90000"/>
              </a:lnSpc>
              <a:spcBef>
                <a:spcPts val="1200"/>
              </a:spcBef>
              <a:spcAft>
                <a:spcPts val="0"/>
              </a:spcAft>
              <a:buClr>
                <a:schemeClr val="lt1"/>
              </a:buClr>
              <a:buSzPts val="1400"/>
              <a:buChar char="○"/>
              <a:defRPr/>
            </a:lvl8pPr>
            <a:lvl9pPr indent="-317500" lvl="8" marL="4114800" rtl="0" algn="l">
              <a:lnSpc>
                <a:spcPct val="90000"/>
              </a:lnSpc>
              <a:spcBef>
                <a:spcPts val="1200"/>
              </a:spcBef>
              <a:spcAft>
                <a:spcPts val="1200"/>
              </a:spcAft>
              <a:buClr>
                <a:schemeClr val="lt1"/>
              </a:buClr>
              <a:buSzPts val="1400"/>
              <a:buChar char="■"/>
              <a:defRPr/>
            </a:lvl9pPr>
          </a:lstStyle>
          <a:p/>
        </p:txBody>
      </p:sp>
      <p:sp>
        <p:nvSpPr>
          <p:cNvPr id="68" name="Google Shape;68;p13"/>
          <p:cNvSpPr txBox="1"/>
          <p:nvPr>
            <p:ph idx="2" type="body"/>
          </p:nvPr>
        </p:nvSpPr>
        <p:spPr>
          <a:xfrm>
            <a:off x="2753201" y="438004"/>
            <a:ext cx="5945100" cy="2999400"/>
          </a:xfrm>
          <a:prstGeom prst="rect">
            <a:avLst/>
          </a:prstGeom>
          <a:noFill/>
          <a:ln>
            <a:noFill/>
          </a:ln>
        </p:spPr>
        <p:txBody>
          <a:bodyPr anchorCtr="0" anchor="t" bIns="34275" lIns="0" spcFirstLastPara="1" rIns="68575" wrap="square" tIns="34275">
            <a:normAutofit/>
          </a:bodyPr>
          <a:lstStyle>
            <a:lvl1pPr indent="-228600" lvl="0" marL="457200" rtl="0" algn="l">
              <a:lnSpc>
                <a:spcPct val="90000"/>
              </a:lnSpc>
              <a:spcBef>
                <a:spcPts val="1400"/>
              </a:spcBef>
              <a:spcAft>
                <a:spcPts val="0"/>
              </a:spcAft>
              <a:buClr>
                <a:schemeClr val="dk1"/>
              </a:buClr>
              <a:buSzPts val="1500"/>
              <a:buNone/>
              <a:defRPr sz="1500"/>
            </a:lvl1pPr>
            <a:lvl2pPr indent="-323850" lvl="1" marL="914400" rtl="0" algn="l">
              <a:lnSpc>
                <a:spcPct val="90000"/>
              </a:lnSpc>
              <a:spcBef>
                <a:spcPts val="1200"/>
              </a:spcBef>
              <a:spcAft>
                <a:spcPts val="0"/>
              </a:spcAft>
              <a:buClr>
                <a:schemeClr val="dk1"/>
              </a:buClr>
              <a:buSzPts val="1500"/>
              <a:buChar char="○"/>
              <a:defRPr sz="1500"/>
            </a:lvl2pPr>
            <a:lvl3pPr indent="-323850" lvl="2" marL="1371600" rtl="0" algn="l">
              <a:lnSpc>
                <a:spcPct val="90000"/>
              </a:lnSpc>
              <a:spcBef>
                <a:spcPts val="1400"/>
              </a:spcBef>
              <a:spcAft>
                <a:spcPts val="0"/>
              </a:spcAft>
              <a:buClr>
                <a:schemeClr val="dk1"/>
              </a:buClr>
              <a:buSzPts val="1500"/>
              <a:buChar char="■"/>
              <a:defRPr sz="1500"/>
            </a:lvl3pPr>
            <a:lvl4pPr indent="-323850" lvl="3" marL="1828800" rtl="0" algn="l">
              <a:lnSpc>
                <a:spcPct val="90000"/>
              </a:lnSpc>
              <a:spcBef>
                <a:spcPts val="1400"/>
              </a:spcBef>
              <a:spcAft>
                <a:spcPts val="0"/>
              </a:spcAft>
              <a:buClr>
                <a:schemeClr val="dk1"/>
              </a:buClr>
              <a:buSzPts val="1500"/>
              <a:buChar char="●"/>
              <a:defRPr sz="1500"/>
            </a:lvl4pPr>
            <a:lvl5pPr indent="-323850" lvl="4" marL="2286000" rtl="0" algn="l">
              <a:lnSpc>
                <a:spcPct val="90000"/>
              </a:lnSpc>
              <a:spcBef>
                <a:spcPts val="1400"/>
              </a:spcBef>
              <a:spcAft>
                <a:spcPts val="0"/>
              </a:spcAft>
              <a:buClr>
                <a:schemeClr val="dk1"/>
              </a:buClr>
              <a:buSzPts val="1500"/>
              <a:buChar char="○"/>
              <a:defRPr sz="1500"/>
            </a:lvl5pPr>
            <a:lvl6pPr indent="-317500" lvl="5" marL="2743200" rtl="0" algn="l">
              <a:lnSpc>
                <a:spcPct val="90000"/>
              </a:lnSpc>
              <a:spcBef>
                <a:spcPts val="1200"/>
              </a:spcBef>
              <a:spcAft>
                <a:spcPts val="0"/>
              </a:spcAft>
              <a:buClr>
                <a:schemeClr val="lt1"/>
              </a:buClr>
              <a:buSzPts val="1400"/>
              <a:buChar char="■"/>
              <a:defRPr/>
            </a:lvl6pPr>
            <a:lvl7pPr indent="-317500" lvl="6" marL="3200400" rtl="0" algn="l">
              <a:lnSpc>
                <a:spcPct val="90000"/>
              </a:lnSpc>
              <a:spcBef>
                <a:spcPts val="1200"/>
              </a:spcBef>
              <a:spcAft>
                <a:spcPts val="0"/>
              </a:spcAft>
              <a:buClr>
                <a:schemeClr val="lt1"/>
              </a:buClr>
              <a:buSzPts val="1400"/>
              <a:buChar char="●"/>
              <a:defRPr/>
            </a:lvl7pPr>
            <a:lvl8pPr indent="-317500" lvl="7" marL="3657600" rtl="0" algn="l">
              <a:lnSpc>
                <a:spcPct val="90000"/>
              </a:lnSpc>
              <a:spcBef>
                <a:spcPts val="1200"/>
              </a:spcBef>
              <a:spcAft>
                <a:spcPts val="0"/>
              </a:spcAft>
              <a:buClr>
                <a:schemeClr val="lt1"/>
              </a:buClr>
              <a:buSzPts val="1400"/>
              <a:buChar char="○"/>
              <a:defRPr/>
            </a:lvl8pPr>
            <a:lvl9pPr indent="-317500" lvl="8" marL="4114800" rtl="0" algn="l">
              <a:lnSpc>
                <a:spcPct val="90000"/>
              </a:lnSpc>
              <a:spcBef>
                <a:spcPts val="1200"/>
              </a:spcBef>
              <a:spcAft>
                <a:spcPts val="1200"/>
              </a:spcAft>
              <a:buClr>
                <a:schemeClr val="lt1"/>
              </a:buClr>
              <a:buSzPts val="1400"/>
              <a:buChar char="■"/>
              <a:defRPr/>
            </a:lvl9pPr>
          </a:lstStyle>
          <a:p/>
        </p:txBody>
      </p:sp>
      <p:sp>
        <p:nvSpPr>
          <p:cNvPr id="69" name="Google Shape;69;p13"/>
          <p:cNvSpPr txBox="1"/>
          <p:nvPr>
            <p:ph idx="12" type="sldNum"/>
          </p:nvPr>
        </p:nvSpPr>
        <p:spPr>
          <a:xfrm>
            <a:off x="445770" y="4749165"/>
            <a:ext cx="392400" cy="185700"/>
          </a:xfrm>
          <a:prstGeom prst="rect">
            <a:avLst/>
          </a:prstGeom>
          <a:noFill/>
          <a:ln>
            <a:noFill/>
          </a:ln>
        </p:spPr>
        <p:txBody>
          <a:bodyPr anchorCtr="0" anchor="t" bIns="0" lIns="0" spcFirstLastPara="1" rIns="0" wrap="square" tIns="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latin typeface="Libre Franklin"/>
              <a:ea typeface="Libre Franklin"/>
              <a:cs typeface="Libre Franklin"/>
              <a:sym typeface="Libre Franklin"/>
            </a:endParaRPr>
          </a:p>
        </p:txBody>
      </p:sp>
      <p:sp>
        <p:nvSpPr>
          <p:cNvPr id="70" name="Google Shape;70;p13"/>
          <p:cNvSpPr txBox="1"/>
          <p:nvPr>
            <p:ph idx="10" type="dt"/>
          </p:nvPr>
        </p:nvSpPr>
        <p:spPr>
          <a:xfrm>
            <a:off x="850236" y="4749165"/>
            <a:ext cx="984900" cy="1857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extLst>
    <p:ext uri="{DCECCB84-F9BA-43D5-87BE-67443E8EF086}">
      <p15:sldGuideLst>
        <p15:guide id="1" pos="450">
          <p15:clr>
            <a:srgbClr val="FBAE40"/>
          </p15:clr>
        </p15:guide>
        <p15:guide id="2" pos="5310">
          <p15:clr>
            <a:srgbClr val="FBAE40"/>
          </p15:clr>
        </p15:guide>
        <p15:guide id="3" pos="2160">
          <p15:clr>
            <a:srgbClr val="FBAE40"/>
          </p15:clr>
        </p15:guide>
        <p15:guide id="4" pos="3870">
          <p15:clr>
            <a:srgbClr val="FBAE40"/>
          </p15:clr>
        </p15:guide>
        <p15:guide id="5" pos="1890">
          <p15:clr>
            <a:srgbClr val="FBAE40"/>
          </p15:clr>
        </p15:guide>
        <p15:guide id="6" pos="3600">
          <p15:clr>
            <a:srgbClr val="FBAE40"/>
          </p15:clr>
        </p15:guide>
        <p15:guide id="7" orient="horz" pos="918">
          <p15:clr>
            <a:srgbClr val="FBAE40"/>
          </p15:clr>
        </p15:guide>
        <p15:guide id="8" orient="horz" pos="1044">
          <p15:clr>
            <a:srgbClr val="FBAE40"/>
          </p15:clr>
        </p15:guide>
        <p15:guide id="9" orient="horz" pos="41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Agenda 1">
    <p:spTree>
      <p:nvGrpSpPr>
        <p:cNvPr id="71" name="Shape 71"/>
        <p:cNvGrpSpPr/>
        <p:nvPr/>
      </p:nvGrpSpPr>
      <p:grpSpPr>
        <a:xfrm>
          <a:off x="0" y="0"/>
          <a:ext cx="0" cy="0"/>
          <a:chOff x="0" y="0"/>
          <a:chExt cx="0" cy="0"/>
        </a:xfrm>
      </p:grpSpPr>
      <p:grpSp>
        <p:nvGrpSpPr>
          <p:cNvPr id="72" name="Google Shape;72;p14"/>
          <p:cNvGrpSpPr/>
          <p:nvPr/>
        </p:nvGrpSpPr>
        <p:grpSpPr>
          <a:xfrm>
            <a:off x="4771901" y="0"/>
            <a:ext cx="4371828" cy="2426621"/>
            <a:chOff x="5612972" y="1"/>
            <a:chExt cx="6615962" cy="3672247"/>
          </a:xfrm>
        </p:grpSpPr>
        <p:sp>
          <p:nvSpPr>
            <p:cNvPr id="73" name="Google Shape;73;p14"/>
            <p:cNvSpPr/>
            <p:nvPr/>
          </p:nvSpPr>
          <p:spPr>
            <a:xfrm>
              <a:off x="5612972" y="1"/>
              <a:ext cx="4408999" cy="3672247"/>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74" name="Google Shape;74;p14"/>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75" name="Google Shape;75;p14"/>
            <p:cNvSpPr/>
            <p:nvPr/>
          </p:nvSpPr>
          <p:spPr>
            <a:xfrm>
              <a:off x="8555590" y="1"/>
              <a:ext cx="1457755"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76" name="Google Shape;76;p14"/>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77" name="Google Shape;77;p14"/>
            <p:cNvSpPr/>
            <p:nvPr/>
          </p:nvSpPr>
          <p:spPr>
            <a:xfrm>
              <a:off x="9285083" y="728289"/>
              <a:ext cx="2943851" cy="2943959"/>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grpSp>
      <p:sp>
        <p:nvSpPr>
          <p:cNvPr id="78" name="Google Shape;78;p14"/>
          <p:cNvSpPr txBox="1"/>
          <p:nvPr>
            <p:ph type="title"/>
          </p:nvPr>
        </p:nvSpPr>
        <p:spPr>
          <a:xfrm>
            <a:off x="445770" y="142179"/>
            <a:ext cx="5090700" cy="11952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3300"/>
              <a:buFont typeface="Franklin Gothic"/>
              <a:buNone/>
              <a:defRPr b="1" i="0" sz="3300">
                <a:latin typeface="Franklin Gothic"/>
                <a:ea typeface="Franklin Gothic"/>
                <a:cs typeface="Franklin Gothic"/>
                <a:sym typeface="Franklin Gothic"/>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79" name="Google Shape;79;p14"/>
          <p:cNvSpPr txBox="1"/>
          <p:nvPr>
            <p:ph idx="1" type="body"/>
          </p:nvPr>
        </p:nvSpPr>
        <p:spPr>
          <a:xfrm>
            <a:off x="445769" y="1711439"/>
            <a:ext cx="5090700" cy="2781300"/>
          </a:xfrm>
          <a:prstGeom prst="rect">
            <a:avLst/>
          </a:prstGeom>
          <a:noFill/>
          <a:ln>
            <a:noFill/>
          </a:ln>
        </p:spPr>
        <p:txBody>
          <a:bodyPr anchorCtr="0" anchor="t" bIns="0" lIns="0" spcFirstLastPara="1" rIns="0" wrap="square" tIns="171450">
            <a:normAutofit/>
          </a:bodyPr>
          <a:lstStyle>
            <a:lvl1pPr indent="-342900" lvl="0" marL="457200" rtl="0" algn="l">
              <a:lnSpc>
                <a:spcPct val="80000"/>
              </a:lnSpc>
              <a:spcBef>
                <a:spcPts val="1700"/>
              </a:spcBef>
              <a:spcAft>
                <a:spcPts val="0"/>
              </a:spcAft>
              <a:buClr>
                <a:srgbClr val="5D7C3F"/>
              </a:buClr>
              <a:buSzPts val="1800"/>
              <a:buFont typeface="Arial"/>
              <a:buChar char="•"/>
              <a:defRPr b="1" i="0" sz="1800">
                <a:solidFill>
                  <a:srgbClr val="5D7C3F"/>
                </a:solidFill>
                <a:latin typeface="Libre Franklin"/>
                <a:ea typeface="Libre Franklin"/>
                <a:cs typeface="Libre Franklin"/>
                <a:sym typeface="Libre Franklin"/>
              </a:defRPr>
            </a:lvl1pPr>
            <a:lvl2pPr indent="-323850" lvl="1" marL="914400" rtl="0" algn="l">
              <a:lnSpc>
                <a:spcPct val="90000"/>
              </a:lnSpc>
              <a:spcBef>
                <a:spcPts val="1200"/>
              </a:spcBef>
              <a:spcAft>
                <a:spcPts val="0"/>
              </a:spcAft>
              <a:buClr>
                <a:schemeClr val="dk1"/>
              </a:buClr>
              <a:buSzPts val="1500"/>
              <a:buChar char="○"/>
              <a:defRPr sz="1500"/>
            </a:lvl2pPr>
            <a:lvl3pPr indent="-323850" lvl="2" marL="1371600" rtl="0" algn="l">
              <a:lnSpc>
                <a:spcPct val="90000"/>
              </a:lnSpc>
              <a:spcBef>
                <a:spcPts val="1400"/>
              </a:spcBef>
              <a:spcAft>
                <a:spcPts val="0"/>
              </a:spcAft>
              <a:buClr>
                <a:schemeClr val="dk1"/>
              </a:buClr>
              <a:buSzPts val="1500"/>
              <a:buChar char="■"/>
              <a:defRPr sz="1500"/>
            </a:lvl3pPr>
            <a:lvl4pPr indent="-323850" lvl="3" marL="1828800" rtl="0" algn="l">
              <a:lnSpc>
                <a:spcPct val="90000"/>
              </a:lnSpc>
              <a:spcBef>
                <a:spcPts val="1400"/>
              </a:spcBef>
              <a:spcAft>
                <a:spcPts val="0"/>
              </a:spcAft>
              <a:buClr>
                <a:schemeClr val="dk1"/>
              </a:buClr>
              <a:buSzPts val="1500"/>
              <a:buChar char="●"/>
              <a:defRPr sz="1500"/>
            </a:lvl4pPr>
            <a:lvl5pPr indent="-323850" lvl="4" marL="2286000" rtl="0" algn="l">
              <a:lnSpc>
                <a:spcPct val="90000"/>
              </a:lnSpc>
              <a:spcBef>
                <a:spcPts val="1400"/>
              </a:spcBef>
              <a:spcAft>
                <a:spcPts val="0"/>
              </a:spcAft>
              <a:buClr>
                <a:schemeClr val="dk1"/>
              </a:buClr>
              <a:buSzPts val="1500"/>
              <a:buChar char="○"/>
              <a:defRPr sz="1500"/>
            </a:lvl5pPr>
            <a:lvl6pPr indent="-317500" lvl="5" marL="2743200" rtl="0" algn="l">
              <a:lnSpc>
                <a:spcPct val="90000"/>
              </a:lnSpc>
              <a:spcBef>
                <a:spcPts val="1200"/>
              </a:spcBef>
              <a:spcAft>
                <a:spcPts val="0"/>
              </a:spcAft>
              <a:buClr>
                <a:schemeClr val="lt1"/>
              </a:buClr>
              <a:buSzPts val="1400"/>
              <a:buChar char="■"/>
              <a:defRPr/>
            </a:lvl6pPr>
            <a:lvl7pPr indent="-317500" lvl="6" marL="3200400" rtl="0" algn="l">
              <a:lnSpc>
                <a:spcPct val="90000"/>
              </a:lnSpc>
              <a:spcBef>
                <a:spcPts val="1200"/>
              </a:spcBef>
              <a:spcAft>
                <a:spcPts val="0"/>
              </a:spcAft>
              <a:buClr>
                <a:schemeClr val="lt1"/>
              </a:buClr>
              <a:buSzPts val="1400"/>
              <a:buChar char="●"/>
              <a:defRPr/>
            </a:lvl7pPr>
            <a:lvl8pPr indent="-317500" lvl="7" marL="3657600" rtl="0" algn="l">
              <a:lnSpc>
                <a:spcPct val="90000"/>
              </a:lnSpc>
              <a:spcBef>
                <a:spcPts val="1200"/>
              </a:spcBef>
              <a:spcAft>
                <a:spcPts val="0"/>
              </a:spcAft>
              <a:buClr>
                <a:schemeClr val="lt1"/>
              </a:buClr>
              <a:buSzPts val="1400"/>
              <a:buChar char="○"/>
              <a:defRPr/>
            </a:lvl8pPr>
            <a:lvl9pPr indent="-317500" lvl="8" marL="4114800" rtl="0" algn="l">
              <a:lnSpc>
                <a:spcPct val="90000"/>
              </a:lnSpc>
              <a:spcBef>
                <a:spcPts val="1200"/>
              </a:spcBef>
              <a:spcAft>
                <a:spcPts val="1200"/>
              </a:spcAft>
              <a:buClr>
                <a:schemeClr val="lt1"/>
              </a:buClr>
              <a:buSzPts val="1400"/>
              <a:buChar char="■"/>
              <a:defRPr/>
            </a:lvl9pPr>
          </a:lstStyle>
          <a:p/>
        </p:txBody>
      </p:sp>
      <p:sp>
        <p:nvSpPr>
          <p:cNvPr id="80" name="Google Shape;80;p14"/>
          <p:cNvSpPr txBox="1"/>
          <p:nvPr>
            <p:ph idx="12" type="sldNum"/>
          </p:nvPr>
        </p:nvSpPr>
        <p:spPr>
          <a:xfrm>
            <a:off x="445770" y="4749165"/>
            <a:ext cx="392400" cy="185700"/>
          </a:xfrm>
          <a:prstGeom prst="rect">
            <a:avLst/>
          </a:prstGeom>
          <a:noFill/>
          <a:ln>
            <a:noFill/>
          </a:ln>
        </p:spPr>
        <p:txBody>
          <a:bodyPr anchorCtr="0" anchor="t" bIns="0" lIns="0" spcFirstLastPara="1" rIns="0" wrap="square" tIns="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latin typeface="Libre Franklin"/>
              <a:ea typeface="Libre Franklin"/>
              <a:cs typeface="Libre Franklin"/>
              <a:sym typeface="Libre Franklin"/>
            </a:endParaRPr>
          </a:p>
        </p:txBody>
      </p:sp>
      <p:sp>
        <p:nvSpPr>
          <p:cNvPr id="81" name="Google Shape;81;p14"/>
          <p:cNvSpPr txBox="1"/>
          <p:nvPr>
            <p:ph idx="10" type="dt"/>
          </p:nvPr>
        </p:nvSpPr>
        <p:spPr>
          <a:xfrm>
            <a:off x="850236" y="4749165"/>
            <a:ext cx="984900" cy="1857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cxnSp>
        <p:nvCxnSpPr>
          <p:cNvPr id="82" name="Google Shape;82;p14"/>
          <p:cNvCxnSpPr/>
          <p:nvPr/>
        </p:nvCxnSpPr>
        <p:spPr>
          <a:xfrm>
            <a:off x="445770" y="1611630"/>
            <a:ext cx="1597800" cy="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p:cSld name="Title and Two Content">
    <p:bg>
      <p:bgPr>
        <a:solidFill>
          <a:schemeClr val="lt1"/>
        </a:solidFill>
      </p:bgPr>
    </p:bg>
    <p:spTree>
      <p:nvGrpSpPr>
        <p:cNvPr id="83" name="Shape 83"/>
        <p:cNvGrpSpPr/>
        <p:nvPr/>
      </p:nvGrpSpPr>
      <p:grpSpPr>
        <a:xfrm>
          <a:off x="0" y="0"/>
          <a:ext cx="0" cy="0"/>
          <a:chOff x="0" y="0"/>
          <a:chExt cx="0" cy="0"/>
        </a:xfrm>
      </p:grpSpPr>
      <p:grpSp>
        <p:nvGrpSpPr>
          <p:cNvPr id="84" name="Google Shape;84;p15"/>
          <p:cNvGrpSpPr/>
          <p:nvPr/>
        </p:nvGrpSpPr>
        <p:grpSpPr>
          <a:xfrm rot="10800000">
            <a:off x="6652530" y="0"/>
            <a:ext cx="2493906" cy="2493906"/>
            <a:chOff x="0" y="12289"/>
            <a:chExt cx="3550" cy="3551"/>
          </a:xfrm>
        </p:grpSpPr>
        <p:sp>
          <p:nvSpPr>
            <p:cNvPr id="85" name="Google Shape;85;p15"/>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86" name="Google Shape;86;p15"/>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87" name="Google Shape;87;p15"/>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grpSp>
      <p:sp>
        <p:nvSpPr>
          <p:cNvPr id="88" name="Google Shape;88;p15"/>
          <p:cNvSpPr txBox="1"/>
          <p:nvPr>
            <p:ph type="title"/>
          </p:nvPr>
        </p:nvSpPr>
        <p:spPr>
          <a:xfrm>
            <a:off x="445770" y="148806"/>
            <a:ext cx="8229600" cy="11808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3300"/>
              <a:buFont typeface="Franklin Gothic"/>
              <a:buNone/>
              <a:defRPr b="1" i="0" sz="3300">
                <a:solidFill>
                  <a:schemeClr val="dk1"/>
                </a:solidFill>
                <a:latin typeface="Franklin Gothic"/>
                <a:ea typeface="Franklin Gothic"/>
                <a:cs typeface="Franklin Gothic"/>
                <a:sym typeface="Franklin Gothic"/>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cxnSp>
        <p:nvCxnSpPr>
          <p:cNvPr id="89" name="Google Shape;89;p15"/>
          <p:cNvCxnSpPr/>
          <p:nvPr/>
        </p:nvCxnSpPr>
        <p:spPr>
          <a:xfrm>
            <a:off x="445770" y="1611630"/>
            <a:ext cx="1600200" cy="3000"/>
          </a:xfrm>
          <a:prstGeom prst="straightConnector1">
            <a:avLst/>
          </a:prstGeom>
          <a:noFill/>
          <a:ln cap="flat" cmpd="sng" w="101600">
            <a:solidFill>
              <a:srgbClr val="5D7C3F"/>
            </a:solidFill>
            <a:prstDash val="solid"/>
            <a:miter lim="800000"/>
            <a:headEnd len="sm" w="sm" type="none"/>
            <a:tailEnd len="sm" w="sm" type="none"/>
          </a:ln>
        </p:spPr>
      </p:cxnSp>
      <p:sp>
        <p:nvSpPr>
          <p:cNvPr id="90" name="Google Shape;90;p15"/>
          <p:cNvSpPr txBox="1"/>
          <p:nvPr>
            <p:ph idx="1" type="body"/>
          </p:nvPr>
        </p:nvSpPr>
        <p:spPr>
          <a:xfrm>
            <a:off x="446642" y="2007394"/>
            <a:ext cx="4310100" cy="2698200"/>
          </a:xfrm>
          <a:prstGeom prst="rect">
            <a:avLst/>
          </a:prstGeom>
          <a:noFill/>
          <a:ln>
            <a:noFill/>
          </a:ln>
        </p:spPr>
        <p:txBody>
          <a:bodyPr anchorCtr="0" anchor="t" bIns="34275" lIns="0" spcFirstLastPara="1" rIns="68575" wrap="square" tIns="34275">
            <a:normAutofit/>
          </a:bodyPr>
          <a:lstStyle>
            <a:lvl1pPr indent="-228600" lvl="0" marL="457200" rtl="0" algn="l">
              <a:lnSpc>
                <a:spcPct val="90000"/>
              </a:lnSpc>
              <a:spcBef>
                <a:spcPts val="1400"/>
              </a:spcBef>
              <a:spcAft>
                <a:spcPts val="0"/>
              </a:spcAft>
              <a:buClr>
                <a:schemeClr val="dk1"/>
              </a:buClr>
              <a:buSzPts val="1500"/>
              <a:buNone/>
              <a:defRPr sz="1500"/>
            </a:lvl1pPr>
            <a:lvl2pPr indent="-323850" lvl="1" marL="914400" rtl="0" algn="l">
              <a:lnSpc>
                <a:spcPct val="90000"/>
              </a:lnSpc>
              <a:spcBef>
                <a:spcPts val="1200"/>
              </a:spcBef>
              <a:spcAft>
                <a:spcPts val="0"/>
              </a:spcAft>
              <a:buClr>
                <a:schemeClr val="dk1"/>
              </a:buClr>
              <a:buSzPts val="1500"/>
              <a:buChar char="○"/>
              <a:defRPr sz="1500"/>
            </a:lvl2pPr>
            <a:lvl3pPr indent="-323850" lvl="2" marL="1371600" rtl="0" algn="l">
              <a:lnSpc>
                <a:spcPct val="90000"/>
              </a:lnSpc>
              <a:spcBef>
                <a:spcPts val="1400"/>
              </a:spcBef>
              <a:spcAft>
                <a:spcPts val="0"/>
              </a:spcAft>
              <a:buClr>
                <a:schemeClr val="dk1"/>
              </a:buClr>
              <a:buSzPts val="1500"/>
              <a:buChar char="■"/>
              <a:defRPr sz="1500"/>
            </a:lvl3pPr>
            <a:lvl4pPr indent="-323850" lvl="3" marL="1828800" rtl="0" algn="l">
              <a:lnSpc>
                <a:spcPct val="90000"/>
              </a:lnSpc>
              <a:spcBef>
                <a:spcPts val="1400"/>
              </a:spcBef>
              <a:spcAft>
                <a:spcPts val="0"/>
              </a:spcAft>
              <a:buClr>
                <a:schemeClr val="dk1"/>
              </a:buClr>
              <a:buSzPts val="1500"/>
              <a:buChar char="●"/>
              <a:defRPr sz="1500"/>
            </a:lvl4pPr>
            <a:lvl5pPr indent="-323850" lvl="4" marL="2286000" rtl="0" algn="l">
              <a:lnSpc>
                <a:spcPct val="90000"/>
              </a:lnSpc>
              <a:spcBef>
                <a:spcPts val="1400"/>
              </a:spcBef>
              <a:spcAft>
                <a:spcPts val="0"/>
              </a:spcAft>
              <a:buClr>
                <a:schemeClr val="dk1"/>
              </a:buClr>
              <a:buSzPts val="1500"/>
              <a:buChar char="○"/>
              <a:defRPr sz="1500"/>
            </a:lvl5pPr>
            <a:lvl6pPr indent="-317500" lvl="5" marL="2743200" rtl="0" algn="l">
              <a:lnSpc>
                <a:spcPct val="90000"/>
              </a:lnSpc>
              <a:spcBef>
                <a:spcPts val="1200"/>
              </a:spcBef>
              <a:spcAft>
                <a:spcPts val="0"/>
              </a:spcAft>
              <a:buClr>
                <a:schemeClr val="lt1"/>
              </a:buClr>
              <a:buSzPts val="1400"/>
              <a:buChar char="■"/>
              <a:defRPr/>
            </a:lvl6pPr>
            <a:lvl7pPr indent="-317500" lvl="6" marL="3200400" rtl="0" algn="l">
              <a:lnSpc>
                <a:spcPct val="90000"/>
              </a:lnSpc>
              <a:spcBef>
                <a:spcPts val="1200"/>
              </a:spcBef>
              <a:spcAft>
                <a:spcPts val="0"/>
              </a:spcAft>
              <a:buClr>
                <a:schemeClr val="lt1"/>
              </a:buClr>
              <a:buSzPts val="1400"/>
              <a:buChar char="●"/>
              <a:defRPr/>
            </a:lvl7pPr>
            <a:lvl8pPr indent="-317500" lvl="7" marL="3657600" rtl="0" algn="l">
              <a:lnSpc>
                <a:spcPct val="90000"/>
              </a:lnSpc>
              <a:spcBef>
                <a:spcPts val="1200"/>
              </a:spcBef>
              <a:spcAft>
                <a:spcPts val="0"/>
              </a:spcAft>
              <a:buClr>
                <a:schemeClr val="lt1"/>
              </a:buClr>
              <a:buSzPts val="1400"/>
              <a:buChar char="○"/>
              <a:defRPr/>
            </a:lvl8pPr>
            <a:lvl9pPr indent="-317500" lvl="8" marL="4114800" rtl="0" algn="l">
              <a:lnSpc>
                <a:spcPct val="90000"/>
              </a:lnSpc>
              <a:spcBef>
                <a:spcPts val="1200"/>
              </a:spcBef>
              <a:spcAft>
                <a:spcPts val="1200"/>
              </a:spcAft>
              <a:buClr>
                <a:schemeClr val="lt1"/>
              </a:buClr>
              <a:buSzPts val="1400"/>
              <a:buChar char="■"/>
              <a:defRPr/>
            </a:lvl9pPr>
          </a:lstStyle>
          <a:p/>
        </p:txBody>
      </p:sp>
      <p:sp>
        <p:nvSpPr>
          <p:cNvPr id="91" name="Google Shape;91;p15"/>
          <p:cNvSpPr txBox="1"/>
          <p:nvPr>
            <p:ph idx="2" type="body"/>
          </p:nvPr>
        </p:nvSpPr>
        <p:spPr>
          <a:xfrm>
            <a:off x="5715000" y="2007394"/>
            <a:ext cx="2960400" cy="2698200"/>
          </a:xfrm>
          <a:prstGeom prst="rect">
            <a:avLst/>
          </a:prstGeom>
          <a:noFill/>
          <a:ln>
            <a:noFill/>
          </a:ln>
        </p:spPr>
        <p:txBody>
          <a:bodyPr anchorCtr="0" anchor="t" bIns="34275" lIns="0" spcFirstLastPara="1" rIns="68575" wrap="square" tIns="34275">
            <a:normAutofit/>
          </a:bodyPr>
          <a:lstStyle>
            <a:lvl1pPr indent="-323850" lvl="0" marL="457200" rtl="0" algn="l">
              <a:lnSpc>
                <a:spcPct val="90000"/>
              </a:lnSpc>
              <a:spcBef>
                <a:spcPts val="1400"/>
              </a:spcBef>
              <a:spcAft>
                <a:spcPts val="0"/>
              </a:spcAft>
              <a:buClr>
                <a:schemeClr val="dk1"/>
              </a:buClr>
              <a:buSzPts val="1500"/>
              <a:buFont typeface="Arial"/>
              <a:buChar char="•"/>
              <a:defRPr sz="1500"/>
            </a:lvl1pPr>
            <a:lvl2pPr indent="-323850" lvl="1" marL="914400" rtl="0" algn="l">
              <a:lnSpc>
                <a:spcPct val="90000"/>
              </a:lnSpc>
              <a:spcBef>
                <a:spcPts val="1400"/>
              </a:spcBef>
              <a:spcAft>
                <a:spcPts val="0"/>
              </a:spcAft>
              <a:buClr>
                <a:schemeClr val="dk1"/>
              </a:buClr>
              <a:buSzPts val="1500"/>
              <a:buChar char="○"/>
              <a:defRPr sz="1500"/>
            </a:lvl2pPr>
            <a:lvl3pPr indent="-323850" lvl="2" marL="1371600" rtl="0" algn="l">
              <a:lnSpc>
                <a:spcPct val="90000"/>
              </a:lnSpc>
              <a:spcBef>
                <a:spcPts val="1400"/>
              </a:spcBef>
              <a:spcAft>
                <a:spcPts val="0"/>
              </a:spcAft>
              <a:buClr>
                <a:schemeClr val="dk1"/>
              </a:buClr>
              <a:buSzPts val="1500"/>
              <a:buChar char="■"/>
              <a:defRPr sz="1500"/>
            </a:lvl3pPr>
            <a:lvl4pPr indent="-323850" lvl="3" marL="1828800" rtl="0" algn="l">
              <a:lnSpc>
                <a:spcPct val="90000"/>
              </a:lnSpc>
              <a:spcBef>
                <a:spcPts val="1400"/>
              </a:spcBef>
              <a:spcAft>
                <a:spcPts val="0"/>
              </a:spcAft>
              <a:buClr>
                <a:schemeClr val="dk1"/>
              </a:buClr>
              <a:buSzPts val="1500"/>
              <a:buChar char="●"/>
              <a:defRPr sz="1500"/>
            </a:lvl4pPr>
            <a:lvl5pPr indent="-323850" lvl="4" marL="2286000" rtl="0" algn="l">
              <a:lnSpc>
                <a:spcPct val="90000"/>
              </a:lnSpc>
              <a:spcBef>
                <a:spcPts val="1400"/>
              </a:spcBef>
              <a:spcAft>
                <a:spcPts val="0"/>
              </a:spcAft>
              <a:buClr>
                <a:schemeClr val="dk1"/>
              </a:buClr>
              <a:buSzPts val="1500"/>
              <a:buChar char="○"/>
              <a:defRPr sz="1500"/>
            </a:lvl5pPr>
            <a:lvl6pPr indent="-317500" lvl="5" marL="2743200" rtl="0" algn="l">
              <a:lnSpc>
                <a:spcPct val="90000"/>
              </a:lnSpc>
              <a:spcBef>
                <a:spcPts val="1200"/>
              </a:spcBef>
              <a:spcAft>
                <a:spcPts val="0"/>
              </a:spcAft>
              <a:buClr>
                <a:schemeClr val="lt1"/>
              </a:buClr>
              <a:buSzPts val="1400"/>
              <a:buChar char="■"/>
              <a:defRPr/>
            </a:lvl6pPr>
            <a:lvl7pPr indent="-317500" lvl="6" marL="3200400" rtl="0" algn="l">
              <a:lnSpc>
                <a:spcPct val="90000"/>
              </a:lnSpc>
              <a:spcBef>
                <a:spcPts val="1200"/>
              </a:spcBef>
              <a:spcAft>
                <a:spcPts val="0"/>
              </a:spcAft>
              <a:buClr>
                <a:schemeClr val="lt1"/>
              </a:buClr>
              <a:buSzPts val="1400"/>
              <a:buChar char="●"/>
              <a:defRPr/>
            </a:lvl7pPr>
            <a:lvl8pPr indent="-317500" lvl="7" marL="3657600" rtl="0" algn="l">
              <a:lnSpc>
                <a:spcPct val="90000"/>
              </a:lnSpc>
              <a:spcBef>
                <a:spcPts val="1200"/>
              </a:spcBef>
              <a:spcAft>
                <a:spcPts val="0"/>
              </a:spcAft>
              <a:buClr>
                <a:schemeClr val="lt1"/>
              </a:buClr>
              <a:buSzPts val="1400"/>
              <a:buChar char="○"/>
              <a:defRPr/>
            </a:lvl8pPr>
            <a:lvl9pPr indent="-317500" lvl="8" marL="4114800" rtl="0" algn="l">
              <a:lnSpc>
                <a:spcPct val="90000"/>
              </a:lnSpc>
              <a:spcBef>
                <a:spcPts val="1200"/>
              </a:spcBef>
              <a:spcAft>
                <a:spcPts val="1200"/>
              </a:spcAft>
              <a:buClr>
                <a:schemeClr val="lt1"/>
              </a:buClr>
              <a:buSzPts val="1400"/>
              <a:buChar char="■"/>
              <a:defRPr/>
            </a:lvl9pPr>
          </a:lstStyle>
          <a:p/>
        </p:txBody>
      </p:sp>
      <p:sp>
        <p:nvSpPr>
          <p:cNvPr id="92" name="Google Shape;92;p15"/>
          <p:cNvSpPr txBox="1"/>
          <p:nvPr>
            <p:ph idx="10" type="dt"/>
          </p:nvPr>
        </p:nvSpPr>
        <p:spPr>
          <a:xfrm>
            <a:off x="850236" y="4749165"/>
            <a:ext cx="984900" cy="1857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5"/>
          <p:cNvSpPr txBox="1"/>
          <p:nvPr>
            <p:ph idx="12" type="sldNum"/>
          </p:nvPr>
        </p:nvSpPr>
        <p:spPr>
          <a:xfrm>
            <a:off x="445770" y="4749165"/>
            <a:ext cx="392400" cy="185700"/>
          </a:xfrm>
          <a:prstGeom prst="rect">
            <a:avLst/>
          </a:prstGeom>
          <a:noFill/>
          <a:ln>
            <a:noFill/>
          </a:ln>
        </p:spPr>
        <p:txBody>
          <a:bodyPr anchorCtr="0" anchor="t" bIns="0" lIns="0" spcFirstLastPara="1" rIns="0" wrap="square" tIns="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p15:guide id="1" pos="450">
          <p15:clr>
            <a:srgbClr val="FBAE40"/>
          </p15:clr>
        </p15:guide>
        <p15:guide id="2" pos="5310">
          <p15:clr>
            <a:srgbClr val="FBAE40"/>
          </p15:clr>
        </p15:guide>
        <p15:guide id="3" pos="2160">
          <p15:clr>
            <a:srgbClr val="FBAE40"/>
          </p15:clr>
        </p15:guide>
        <p15:guide id="4" pos="3870">
          <p15:clr>
            <a:srgbClr val="FBAE40"/>
          </p15:clr>
        </p15:guide>
        <p15:guide id="5" pos="1890">
          <p15:clr>
            <a:srgbClr val="FBAE40"/>
          </p15:clr>
        </p15:guide>
        <p15:guide id="6" pos="3600">
          <p15:clr>
            <a:srgbClr val="FBAE40"/>
          </p15:clr>
        </p15:guide>
        <p15:guide id="7" orient="horz" pos="918">
          <p15:clr>
            <a:srgbClr val="FBAE40"/>
          </p15:clr>
        </p15:guide>
        <p15:guide id="8" orient="horz" pos="1044">
          <p15:clr>
            <a:srgbClr val="FBAE40"/>
          </p15:clr>
        </p15:guide>
        <p15:guide id="9" orient="horz" pos="41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2">
  <p:cSld name="Summary 2">
    <p:bg>
      <p:bgPr>
        <a:solidFill>
          <a:schemeClr val="lt1"/>
        </a:solidFill>
      </p:bgPr>
    </p:bg>
    <p:spTree>
      <p:nvGrpSpPr>
        <p:cNvPr id="94" name="Shape 94"/>
        <p:cNvGrpSpPr/>
        <p:nvPr/>
      </p:nvGrpSpPr>
      <p:grpSpPr>
        <a:xfrm>
          <a:off x="0" y="0"/>
          <a:ext cx="0" cy="0"/>
          <a:chOff x="0" y="0"/>
          <a:chExt cx="0" cy="0"/>
        </a:xfrm>
      </p:grpSpPr>
      <p:cxnSp>
        <p:nvCxnSpPr>
          <p:cNvPr id="95" name="Google Shape;95;p16"/>
          <p:cNvCxnSpPr/>
          <p:nvPr/>
        </p:nvCxnSpPr>
        <p:spPr>
          <a:xfrm>
            <a:off x="445770" y="1611630"/>
            <a:ext cx="1600200" cy="3000"/>
          </a:xfrm>
          <a:prstGeom prst="straightConnector1">
            <a:avLst/>
          </a:prstGeom>
          <a:noFill/>
          <a:ln cap="flat" cmpd="sng" w="101600">
            <a:solidFill>
              <a:srgbClr val="5D7C3F"/>
            </a:solidFill>
            <a:prstDash val="solid"/>
            <a:miter lim="800000"/>
            <a:headEnd len="sm" w="sm" type="none"/>
            <a:tailEnd len="sm" w="sm" type="none"/>
          </a:ln>
        </p:spPr>
      </p:cxnSp>
      <p:grpSp>
        <p:nvGrpSpPr>
          <p:cNvPr id="96" name="Google Shape;96;p16"/>
          <p:cNvGrpSpPr/>
          <p:nvPr/>
        </p:nvGrpSpPr>
        <p:grpSpPr>
          <a:xfrm flipH="1" rot="5400000">
            <a:off x="0" y="2925099"/>
            <a:ext cx="2219420" cy="2219419"/>
            <a:chOff x="0" y="12289"/>
            <a:chExt cx="3550" cy="3551"/>
          </a:xfrm>
        </p:grpSpPr>
        <p:sp>
          <p:nvSpPr>
            <p:cNvPr id="97" name="Google Shape;97;p16"/>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98" name="Google Shape;98;p16"/>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99" name="Google Shape;99;p16"/>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grpSp>
      <p:sp>
        <p:nvSpPr>
          <p:cNvPr id="100" name="Google Shape;100;p16"/>
          <p:cNvSpPr txBox="1"/>
          <p:nvPr>
            <p:ph type="title"/>
          </p:nvPr>
        </p:nvSpPr>
        <p:spPr>
          <a:xfrm>
            <a:off x="445770" y="77156"/>
            <a:ext cx="8155200" cy="12603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3300"/>
              <a:buFont typeface="Franklin Gothic"/>
              <a:buNone/>
              <a:defRPr b="1" i="0" sz="3300">
                <a:latin typeface="Franklin Gothic"/>
                <a:ea typeface="Franklin Gothic"/>
                <a:cs typeface="Franklin Gothic"/>
                <a:sym typeface="Franklin Gothic"/>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01" name="Google Shape;101;p16"/>
          <p:cNvSpPr txBox="1"/>
          <p:nvPr>
            <p:ph idx="1" type="body"/>
          </p:nvPr>
        </p:nvSpPr>
        <p:spPr>
          <a:xfrm>
            <a:off x="2743200" y="1711506"/>
            <a:ext cx="5857800" cy="2774400"/>
          </a:xfrm>
          <a:prstGeom prst="rect">
            <a:avLst/>
          </a:prstGeom>
          <a:noFill/>
          <a:ln>
            <a:noFill/>
          </a:ln>
        </p:spPr>
        <p:txBody>
          <a:bodyPr anchorCtr="0" anchor="t" bIns="0" lIns="0" spcFirstLastPara="1" rIns="0" wrap="square" tIns="171450">
            <a:normAutofit/>
          </a:bodyPr>
          <a:lstStyle>
            <a:lvl1pPr indent="-323850" lvl="0" marL="457200" rtl="0" algn="l">
              <a:lnSpc>
                <a:spcPct val="90000"/>
              </a:lnSpc>
              <a:spcBef>
                <a:spcPts val="1400"/>
              </a:spcBef>
              <a:spcAft>
                <a:spcPts val="0"/>
              </a:spcAft>
              <a:buClr>
                <a:schemeClr val="dk1"/>
              </a:buClr>
              <a:buSzPts val="1500"/>
              <a:buFont typeface="Arial"/>
              <a:buChar char="•"/>
              <a:defRPr sz="1500"/>
            </a:lvl1pPr>
            <a:lvl2pPr indent="-323850" lvl="1" marL="914400" rtl="0" algn="l">
              <a:lnSpc>
                <a:spcPct val="90000"/>
              </a:lnSpc>
              <a:spcBef>
                <a:spcPts val="1400"/>
              </a:spcBef>
              <a:spcAft>
                <a:spcPts val="0"/>
              </a:spcAft>
              <a:buClr>
                <a:schemeClr val="dk1"/>
              </a:buClr>
              <a:buSzPts val="1500"/>
              <a:buChar char="○"/>
              <a:defRPr sz="1500"/>
            </a:lvl2pPr>
            <a:lvl3pPr indent="-323850" lvl="2" marL="1371600" rtl="0" algn="l">
              <a:lnSpc>
                <a:spcPct val="90000"/>
              </a:lnSpc>
              <a:spcBef>
                <a:spcPts val="1400"/>
              </a:spcBef>
              <a:spcAft>
                <a:spcPts val="0"/>
              </a:spcAft>
              <a:buClr>
                <a:schemeClr val="dk1"/>
              </a:buClr>
              <a:buSzPts val="1500"/>
              <a:buChar char="■"/>
              <a:defRPr sz="1500"/>
            </a:lvl3pPr>
            <a:lvl4pPr indent="-323850" lvl="3" marL="1828800" rtl="0" algn="l">
              <a:lnSpc>
                <a:spcPct val="90000"/>
              </a:lnSpc>
              <a:spcBef>
                <a:spcPts val="1400"/>
              </a:spcBef>
              <a:spcAft>
                <a:spcPts val="0"/>
              </a:spcAft>
              <a:buClr>
                <a:schemeClr val="dk1"/>
              </a:buClr>
              <a:buSzPts val="1500"/>
              <a:buChar char="●"/>
              <a:defRPr sz="1500"/>
            </a:lvl4pPr>
            <a:lvl5pPr indent="-323850" lvl="4" marL="2286000" rtl="0" algn="l">
              <a:lnSpc>
                <a:spcPct val="90000"/>
              </a:lnSpc>
              <a:spcBef>
                <a:spcPts val="1400"/>
              </a:spcBef>
              <a:spcAft>
                <a:spcPts val="0"/>
              </a:spcAft>
              <a:buClr>
                <a:schemeClr val="dk1"/>
              </a:buClr>
              <a:buSzPts val="1500"/>
              <a:buChar char="○"/>
              <a:defRPr sz="1500"/>
            </a:lvl5pPr>
            <a:lvl6pPr indent="-317500" lvl="5" marL="2743200" rtl="0" algn="l">
              <a:lnSpc>
                <a:spcPct val="90000"/>
              </a:lnSpc>
              <a:spcBef>
                <a:spcPts val="1200"/>
              </a:spcBef>
              <a:spcAft>
                <a:spcPts val="0"/>
              </a:spcAft>
              <a:buClr>
                <a:schemeClr val="lt1"/>
              </a:buClr>
              <a:buSzPts val="1400"/>
              <a:buChar char="■"/>
              <a:defRPr/>
            </a:lvl6pPr>
            <a:lvl7pPr indent="-317500" lvl="6" marL="3200400" rtl="0" algn="l">
              <a:lnSpc>
                <a:spcPct val="90000"/>
              </a:lnSpc>
              <a:spcBef>
                <a:spcPts val="1200"/>
              </a:spcBef>
              <a:spcAft>
                <a:spcPts val="0"/>
              </a:spcAft>
              <a:buClr>
                <a:schemeClr val="lt1"/>
              </a:buClr>
              <a:buSzPts val="1400"/>
              <a:buChar char="●"/>
              <a:defRPr/>
            </a:lvl7pPr>
            <a:lvl8pPr indent="-317500" lvl="7" marL="3657600" rtl="0" algn="l">
              <a:lnSpc>
                <a:spcPct val="90000"/>
              </a:lnSpc>
              <a:spcBef>
                <a:spcPts val="1200"/>
              </a:spcBef>
              <a:spcAft>
                <a:spcPts val="0"/>
              </a:spcAft>
              <a:buClr>
                <a:schemeClr val="lt1"/>
              </a:buClr>
              <a:buSzPts val="1400"/>
              <a:buChar char="○"/>
              <a:defRPr/>
            </a:lvl8pPr>
            <a:lvl9pPr indent="-317500" lvl="8" marL="4114800" rtl="0" algn="l">
              <a:lnSpc>
                <a:spcPct val="90000"/>
              </a:lnSpc>
              <a:spcBef>
                <a:spcPts val="1200"/>
              </a:spcBef>
              <a:spcAft>
                <a:spcPts val="1200"/>
              </a:spcAft>
              <a:buClr>
                <a:schemeClr val="lt1"/>
              </a:buClr>
              <a:buSzPts val="1400"/>
              <a:buChar char="■"/>
              <a:defRPr/>
            </a:lvl9pPr>
          </a:lstStyle>
          <a:p/>
        </p:txBody>
      </p:sp>
      <p:sp>
        <p:nvSpPr>
          <p:cNvPr id="102" name="Google Shape;102;p16"/>
          <p:cNvSpPr txBox="1"/>
          <p:nvPr>
            <p:ph idx="12" type="sldNum"/>
          </p:nvPr>
        </p:nvSpPr>
        <p:spPr>
          <a:xfrm>
            <a:off x="445770" y="4749165"/>
            <a:ext cx="392400" cy="185700"/>
          </a:xfrm>
          <a:prstGeom prst="rect">
            <a:avLst/>
          </a:prstGeom>
          <a:noFill/>
          <a:ln>
            <a:noFill/>
          </a:ln>
        </p:spPr>
        <p:txBody>
          <a:bodyPr anchorCtr="0" anchor="t" bIns="0" lIns="0" spcFirstLastPara="1" rIns="0" wrap="square" tIns="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latin typeface="Libre Franklin"/>
              <a:ea typeface="Libre Franklin"/>
              <a:cs typeface="Libre Franklin"/>
              <a:sym typeface="Libre Franklin"/>
            </a:endParaRPr>
          </a:p>
        </p:txBody>
      </p:sp>
      <p:sp>
        <p:nvSpPr>
          <p:cNvPr id="103" name="Google Shape;103;p16"/>
          <p:cNvSpPr txBox="1"/>
          <p:nvPr>
            <p:ph idx="10" type="dt"/>
          </p:nvPr>
        </p:nvSpPr>
        <p:spPr>
          <a:xfrm>
            <a:off x="850236" y="4749165"/>
            <a:ext cx="984900" cy="1857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extLst>
    <p:ext uri="{DCECCB84-F9BA-43D5-87BE-67443E8EF086}">
      <p15:sldGuideLst>
        <p15:guide id="1" pos="450">
          <p15:clr>
            <a:srgbClr val="FBAE40"/>
          </p15:clr>
        </p15:guide>
        <p15:guide id="2" pos="5310">
          <p15:clr>
            <a:srgbClr val="FBAE40"/>
          </p15:clr>
        </p15:guide>
        <p15:guide id="3" pos="1728">
          <p15:clr>
            <a:srgbClr val="FBAE40"/>
          </p15:clr>
        </p15:guide>
        <p15:guide id="4" pos="4302">
          <p15:clr>
            <a:srgbClr val="FBAE40"/>
          </p15:clr>
        </p15:guide>
        <p15:guide id="5" pos="1458">
          <p15:clr>
            <a:srgbClr val="FBAE40"/>
          </p15:clr>
        </p15:guide>
        <p15:guide id="6" pos="3006">
          <p15:clr>
            <a:srgbClr val="FBAE40"/>
          </p15:clr>
        </p15:guide>
        <p15:guide id="7" orient="horz" pos="918">
          <p15:clr>
            <a:srgbClr val="FBAE40"/>
          </p15:clr>
        </p15:guide>
        <p15:guide id="8" orient="horz" pos="1080">
          <p15:clr>
            <a:srgbClr val="FBAE40"/>
          </p15:clr>
        </p15:guide>
        <p15:guide id="9" orient="horz" pos="414">
          <p15:clr>
            <a:srgbClr val="FBAE40"/>
          </p15:clr>
        </p15:guide>
        <p15:guide id="10" pos="4014">
          <p15:clr>
            <a:srgbClr val="FBAE40"/>
          </p15:clr>
        </p15:guide>
        <p15:guide id="11"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p:cSld name="Title and Content ">
    <p:bg>
      <p:bgPr>
        <a:solidFill>
          <a:schemeClr val="lt1"/>
        </a:solidFill>
      </p:bgPr>
    </p:bg>
    <p:spTree>
      <p:nvGrpSpPr>
        <p:cNvPr id="104" name="Shape 104"/>
        <p:cNvGrpSpPr/>
        <p:nvPr/>
      </p:nvGrpSpPr>
      <p:grpSpPr>
        <a:xfrm>
          <a:off x="0" y="0"/>
          <a:ext cx="0" cy="0"/>
          <a:chOff x="0" y="0"/>
          <a:chExt cx="0" cy="0"/>
        </a:xfrm>
      </p:grpSpPr>
      <p:grpSp>
        <p:nvGrpSpPr>
          <p:cNvPr id="105" name="Google Shape;105;p17"/>
          <p:cNvGrpSpPr/>
          <p:nvPr/>
        </p:nvGrpSpPr>
        <p:grpSpPr>
          <a:xfrm>
            <a:off x="4771901" y="0"/>
            <a:ext cx="4371828" cy="2426621"/>
            <a:chOff x="5612972" y="1"/>
            <a:chExt cx="6615962" cy="3672247"/>
          </a:xfrm>
        </p:grpSpPr>
        <p:sp>
          <p:nvSpPr>
            <p:cNvPr id="106" name="Google Shape;106;p17"/>
            <p:cNvSpPr/>
            <p:nvPr/>
          </p:nvSpPr>
          <p:spPr>
            <a:xfrm>
              <a:off x="5612972" y="1"/>
              <a:ext cx="4408999" cy="3672247"/>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107" name="Google Shape;107;p17"/>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108" name="Google Shape;108;p17"/>
            <p:cNvSpPr/>
            <p:nvPr/>
          </p:nvSpPr>
          <p:spPr>
            <a:xfrm>
              <a:off x="8555590" y="1"/>
              <a:ext cx="1457755"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109" name="Google Shape;109;p17"/>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110" name="Google Shape;110;p17"/>
            <p:cNvSpPr/>
            <p:nvPr/>
          </p:nvSpPr>
          <p:spPr>
            <a:xfrm>
              <a:off x="9285083" y="728289"/>
              <a:ext cx="2943851" cy="2943959"/>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grpSp>
      <p:sp>
        <p:nvSpPr>
          <p:cNvPr id="111" name="Google Shape;111;p17"/>
          <p:cNvSpPr txBox="1"/>
          <p:nvPr>
            <p:ph type="title"/>
          </p:nvPr>
        </p:nvSpPr>
        <p:spPr>
          <a:xfrm>
            <a:off x="4739164" y="2624750"/>
            <a:ext cx="3704700" cy="19071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3300"/>
              <a:buFont typeface="Franklin Gothic"/>
              <a:buNone/>
              <a:defRPr b="1" i="0" sz="3300">
                <a:solidFill>
                  <a:schemeClr val="dk1"/>
                </a:solidFill>
                <a:latin typeface="Franklin Gothic"/>
                <a:ea typeface="Franklin Gothic"/>
                <a:cs typeface="Franklin Gothic"/>
                <a:sym typeface="Franklin Gothic"/>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cxnSp>
        <p:nvCxnSpPr>
          <p:cNvPr id="112" name="Google Shape;112;p17"/>
          <p:cNvCxnSpPr/>
          <p:nvPr/>
        </p:nvCxnSpPr>
        <p:spPr>
          <a:xfrm>
            <a:off x="4760595" y="4734878"/>
            <a:ext cx="1600200" cy="3000"/>
          </a:xfrm>
          <a:prstGeom prst="straightConnector1">
            <a:avLst/>
          </a:prstGeom>
          <a:noFill/>
          <a:ln cap="flat" cmpd="sng" w="101600">
            <a:solidFill>
              <a:srgbClr val="5D7C3F"/>
            </a:solidFill>
            <a:prstDash val="solid"/>
            <a:miter lim="800000"/>
            <a:headEnd len="sm" w="sm" type="none"/>
            <a:tailEnd len="sm" w="sm" type="none"/>
          </a:ln>
        </p:spPr>
      </p:cxnSp>
      <p:sp>
        <p:nvSpPr>
          <p:cNvPr id="113" name="Google Shape;113;p17"/>
          <p:cNvSpPr txBox="1"/>
          <p:nvPr>
            <p:ph idx="1" type="body"/>
          </p:nvPr>
        </p:nvSpPr>
        <p:spPr>
          <a:xfrm>
            <a:off x="452914" y="342901"/>
            <a:ext cx="3898800" cy="1728900"/>
          </a:xfrm>
          <a:prstGeom prst="rect">
            <a:avLst/>
          </a:prstGeom>
          <a:noFill/>
          <a:ln>
            <a:noFill/>
          </a:ln>
        </p:spPr>
        <p:txBody>
          <a:bodyPr anchorCtr="0" anchor="t" bIns="34275" lIns="0" spcFirstLastPara="1" rIns="68575" wrap="square" tIns="205725">
            <a:normAutofit/>
          </a:bodyPr>
          <a:lstStyle>
            <a:lvl1pPr indent="-323850" lvl="0" marL="457200" rtl="0" algn="l">
              <a:lnSpc>
                <a:spcPct val="90000"/>
              </a:lnSpc>
              <a:spcBef>
                <a:spcPts val="1400"/>
              </a:spcBef>
              <a:spcAft>
                <a:spcPts val="0"/>
              </a:spcAft>
              <a:buClr>
                <a:schemeClr val="dk1"/>
              </a:buClr>
              <a:buSzPts val="1500"/>
              <a:buFont typeface="Franklin Gothic"/>
              <a:buAutoNum type="arabicPeriod"/>
              <a:defRPr sz="1500"/>
            </a:lvl1pPr>
            <a:lvl2pPr indent="-323850" lvl="1" marL="914400" rtl="0" algn="l">
              <a:lnSpc>
                <a:spcPct val="90000"/>
              </a:lnSpc>
              <a:spcBef>
                <a:spcPts val="1400"/>
              </a:spcBef>
              <a:spcAft>
                <a:spcPts val="0"/>
              </a:spcAft>
              <a:buClr>
                <a:schemeClr val="dk1"/>
              </a:buClr>
              <a:buSzPts val="1500"/>
              <a:buFont typeface="Franklin Gothic"/>
              <a:buAutoNum type="alphaLcPeriod"/>
              <a:defRPr sz="1500"/>
            </a:lvl2pPr>
            <a:lvl3pPr indent="-323850" lvl="2" marL="1371600" rtl="0" algn="l">
              <a:lnSpc>
                <a:spcPct val="90000"/>
              </a:lnSpc>
              <a:spcBef>
                <a:spcPts val="1400"/>
              </a:spcBef>
              <a:spcAft>
                <a:spcPts val="0"/>
              </a:spcAft>
              <a:buClr>
                <a:schemeClr val="dk1"/>
              </a:buClr>
              <a:buSzPts val="1500"/>
              <a:buFont typeface="Franklin Gothic"/>
              <a:buAutoNum type="arabicParenR"/>
              <a:defRPr sz="1500"/>
            </a:lvl3pPr>
            <a:lvl4pPr indent="-228600" lvl="3" marL="1828800" rtl="0" algn="l">
              <a:lnSpc>
                <a:spcPct val="90000"/>
              </a:lnSpc>
              <a:spcBef>
                <a:spcPts val="1400"/>
              </a:spcBef>
              <a:spcAft>
                <a:spcPts val="0"/>
              </a:spcAft>
              <a:buClr>
                <a:schemeClr val="dk1"/>
              </a:buClr>
              <a:buSzPts val="1500"/>
              <a:buFont typeface="Franklin Gothic"/>
              <a:buNone/>
              <a:defRPr sz="1500"/>
            </a:lvl4pPr>
            <a:lvl5pPr indent="-323850" lvl="4" marL="2286000" rtl="0" algn="l">
              <a:lnSpc>
                <a:spcPct val="90000"/>
              </a:lnSpc>
              <a:spcBef>
                <a:spcPts val="1400"/>
              </a:spcBef>
              <a:spcAft>
                <a:spcPts val="0"/>
              </a:spcAft>
              <a:buClr>
                <a:schemeClr val="dk1"/>
              </a:buClr>
              <a:buSzPts val="1500"/>
              <a:buFont typeface="Franklin Gothic"/>
              <a:buAutoNum type="arabicPeriod"/>
              <a:defRPr sz="1500"/>
            </a:lvl5pPr>
            <a:lvl6pPr indent="-317500" lvl="5" marL="2743200" rtl="0" algn="l">
              <a:lnSpc>
                <a:spcPct val="90000"/>
              </a:lnSpc>
              <a:spcBef>
                <a:spcPts val="1200"/>
              </a:spcBef>
              <a:spcAft>
                <a:spcPts val="0"/>
              </a:spcAft>
              <a:buClr>
                <a:schemeClr val="lt1"/>
              </a:buClr>
              <a:buSzPts val="1400"/>
              <a:buChar char="■"/>
              <a:defRPr/>
            </a:lvl6pPr>
            <a:lvl7pPr indent="-317500" lvl="6" marL="3200400" rtl="0" algn="l">
              <a:lnSpc>
                <a:spcPct val="90000"/>
              </a:lnSpc>
              <a:spcBef>
                <a:spcPts val="1200"/>
              </a:spcBef>
              <a:spcAft>
                <a:spcPts val="0"/>
              </a:spcAft>
              <a:buClr>
                <a:schemeClr val="lt1"/>
              </a:buClr>
              <a:buSzPts val="1400"/>
              <a:buChar char="●"/>
              <a:defRPr/>
            </a:lvl7pPr>
            <a:lvl8pPr indent="-317500" lvl="7" marL="3657600" rtl="0" algn="l">
              <a:lnSpc>
                <a:spcPct val="90000"/>
              </a:lnSpc>
              <a:spcBef>
                <a:spcPts val="1200"/>
              </a:spcBef>
              <a:spcAft>
                <a:spcPts val="0"/>
              </a:spcAft>
              <a:buClr>
                <a:schemeClr val="lt1"/>
              </a:buClr>
              <a:buSzPts val="1400"/>
              <a:buChar char="○"/>
              <a:defRPr/>
            </a:lvl8pPr>
            <a:lvl9pPr indent="-317500" lvl="8" marL="4114800" rtl="0" algn="l">
              <a:lnSpc>
                <a:spcPct val="90000"/>
              </a:lnSpc>
              <a:spcBef>
                <a:spcPts val="1200"/>
              </a:spcBef>
              <a:spcAft>
                <a:spcPts val="1200"/>
              </a:spcAft>
              <a:buClr>
                <a:schemeClr val="lt1"/>
              </a:buClr>
              <a:buSzPts val="1400"/>
              <a:buChar char="■"/>
              <a:defRPr/>
            </a:lvl9pPr>
          </a:lstStyle>
          <a:p/>
        </p:txBody>
      </p:sp>
      <p:sp>
        <p:nvSpPr>
          <p:cNvPr id="114" name="Google Shape;114;p17"/>
          <p:cNvSpPr txBox="1"/>
          <p:nvPr>
            <p:ph idx="2" type="body"/>
          </p:nvPr>
        </p:nvSpPr>
        <p:spPr>
          <a:xfrm>
            <a:off x="445770" y="2107946"/>
            <a:ext cx="3898800" cy="2489700"/>
          </a:xfrm>
          <a:prstGeom prst="rect">
            <a:avLst/>
          </a:prstGeom>
          <a:noFill/>
          <a:ln>
            <a:noFill/>
          </a:ln>
        </p:spPr>
        <p:txBody>
          <a:bodyPr anchorCtr="0" anchor="t" bIns="0" lIns="0" spcFirstLastPara="1" rIns="0" wrap="square" tIns="34275">
            <a:normAutofit/>
          </a:bodyPr>
          <a:lstStyle>
            <a:lvl1pPr indent="-228600" lvl="0" marL="457200" rtl="0" algn="l">
              <a:lnSpc>
                <a:spcPct val="90000"/>
              </a:lnSpc>
              <a:spcBef>
                <a:spcPts val="1400"/>
              </a:spcBef>
              <a:spcAft>
                <a:spcPts val="0"/>
              </a:spcAft>
              <a:buClr>
                <a:schemeClr val="dk1"/>
              </a:buClr>
              <a:buSzPts val="1500"/>
              <a:buFont typeface="Arial"/>
              <a:buNone/>
              <a:defRPr sz="1500"/>
            </a:lvl1pPr>
            <a:lvl2pPr indent="-323850" lvl="1" marL="914400" rtl="0" algn="l">
              <a:lnSpc>
                <a:spcPct val="90000"/>
              </a:lnSpc>
              <a:spcBef>
                <a:spcPts val="1400"/>
              </a:spcBef>
              <a:spcAft>
                <a:spcPts val="0"/>
              </a:spcAft>
              <a:buClr>
                <a:schemeClr val="dk1"/>
              </a:buClr>
              <a:buSzPts val="1500"/>
              <a:buChar char="○"/>
              <a:defRPr sz="1500"/>
            </a:lvl2pPr>
            <a:lvl3pPr indent="-323850" lvl="2" marL="1371600" rtl="0" algn="l">
              <a:lnSpc>
                <a:spcPct val="90000"/>
              </a:lnSpc>
              <a:spcBef>
                <a:spcPts val="1400"/>
              </a:spcBef>
              <a:spcAft>
                <a:spcPts val="0"/>
              </a:spcAft>
              <a:buClr>
                <a:schemeClr val="dk1"/>
              </a:buClr>
              <a:buSzPts val="1500"/>
              <a:buChar char="■"/>
              <a:defRPr sz="1500"/>
            </a:lvl3pPr>
            <a:lvl4pPr indent="-323850" lvl="3" marL="1828800" rtl="0" algn="l">
              <a:lnSpc>
                <a:spcPct val="90000"/>
              </a:lnSpc>
              <a:spcBef>
                <a:spcPts val="1400"/>
              </a:spcBef>
              <a:spcAft>
                <a:spcPts val="0"/>
              </a:spcAft>
              <a:buClr>
                <a:schemeClr val="dk1"/>
              </a:buClr>
              <a:buSzPts val="1500"/>
              <a:buChar char="●"/>
              <a:defRPr sz="1500"/>
            </a:lvl4pPr>
            <a:lvl5pPr indent="-323850" lvl="4" marL="2286000" rtl="0" algn="l">
              <a:lnSpc>
                <a:spcPct val="90000"/>
              </a:lnSpc>
              <a:spcBef>
                <a:spcPts val="1400"/>
              </a:spcBef>
              <a:spcAft>
                <a:spcPts val="0"/>
              </a:spcAft>
              <a:buClr>
                <a:schemeClr val="dk1"/>
              </a:buClr>
              <a:buSzPts val="1500"/>
              <a:buChar char="○"/>
              <a:defRPr sz="1500"/>
            </a:lvl5pPr>
            <a:lvl6pPr indent="-317500" lvl="5" marL="2743200" rtl="0" algn="l">
              <a:lnSpc>
                <a:spcPct val="90000"/>
              </a:lnSpc>
              <a:spcBef>
                <a:spcPts val="1200"/>
              </a:spcBef>
              <a:spcAft>
                <a:spcPts val="0"/>
              </a:spcAft>
              <a:buClr>
                <a:schemeClr val="lt1"/>
              </a:buClr>
              <a:buSzPts val="1400"/>
              <a:buChar char="■"/>
              <a:defRPr/>
            </a:lvl6pPr>
            <a:lvl7pPr indent="-317500" lvl="6" marL="3200400" rtl="0" algn="l">
              <a:lnSpc>
                <a:spcPct val="90000"/>
              </a:lnSpc>
              <a:spcBef>
                <a:spcPts val="1200"/>
              </a:spcBef>
              <a:spcAft>
                <a:spcPts val="0"/>
              </a:spcAft>
              <a:buClr>
                <a:schemeClr val="lt1"/>
              </a:buClr>
              <a:buSzPts val="1400"/>
              <a:buChar char="●"/>
              <a:defRPr/>
            </a:lvl7pPr>
            <a:lvl8pPr indent="-317500" lvl="7" marL="3657600" rtl="0" algn="l">
              <a:lnSpc>
                <a:spcPct val="90000"/>
              </a:lnSpc>
              <a:spcBef>
                <a:spcPts val="1200"/>
              </a:spcBef>
              <a:spcAft>
                <a:spcPts val="0"/>
              </a:spcAft>
              <a:buClr>
                <a:schemeClr val="lt1"/>
              </a:buClr>
              <a:buSzPts val="1400"/>
              <a:buChar char="○"/>
              <a:defRPr/>
            </a:lvl8pPr>
            <a:lvl9pPr indent="-317500" lvl="8" marL="4114800" rtl="0" algn="l">
              <a:lnSpc>
                <a:spcPct val="90000"/>
              </a:lnSpc>
              <a:spcBef>
                <a:spcPts val="1200"/>
              </a:spcBef>
              <a:spcAft>
                <a:spcPts val="1200"/>
              </a:spcAft>
              <a:buClr>
                <a:schemeClr val="lt1"/>
              </a:buClr>
              <a:buSzPts val="1400"/>
              <a:buChar char="■"/>
              <a:defRPr/>
            </a:lvl9pPr>
          </a:lstStyle>
          <a:p/>
        </p:txBody>
      </p:sp>
      <p:sp>
        <p:nvSpPr>
          <p:cNvPr id="115" name="Google Shape;115;p17"/>
          <p:cNvSpPr txBox="1"/>
          <p:nvPr>
            <p:ph idx="12" type="sldNum"/>
          </p:nvPr>
        </p:nvSpPr>
        <p:spPr>
          <a:xfrm>
            <a:off x="445770" y="4749165"/>
            <a:ext cx="392400" cy="185700"/>
          </a:xfrm>
          <a:prstGeom prst="rect">
            <a:avLst/>
          </a:prstGeom>
          <a:noFill/>
          <a:ln>
            <a:noFill/>
          </a:ln>
        </p:spPr>
        <p:txBody>
          <a:bodyPr anchorCtr="0" anchor="t" bIns="0" lIns="0" spcFirstLastPara="1" rIns="0" wrap="square" tIns="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latin typeface="Libre Franklin"/>
              <a:ea typeface="Libre Franklin"/>
              <a:cs typeface="Libre Franklin"/>
              <a:sym typeface="Libre Franklin"/>
            </a:endParaRPr>
          </a:p>
        </p:txBody>
      </p:sp>
      <p:sp>
        <p:nvSpPr>
          <p:cNvPr id="116" name="Google Shape;116;p17"/>
          <p:cNvSpPr txBox="1"/>
          <p:nvPr>
            <p:ph idx="10" type="dt"/>
          </p:nvPr>
        </p:nvSpPr>
        <p:spPr>
          <a:xfrm>
            <a:off x="850236" y="4749165"/>
            <a:ext cx="984900" cy="1857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extLst>
    <p:ext uri="{DCECCB84-F9BA-43D5-87BE-67443E8EF086}">
      <p15:sldGuideLst>
        <p15:guide id="1" pos="450">
          <p15:clr>
            <a:srgbClr val="FBAE40"/>
          </p15:clr>
        </p15:guide>
        <p15:guide id="2" pos="5310">
          <p15:clr>
            <a:srgbClr val="FBAE40"/>
          </p15:clr>
        </p15:guide>
        <p15:guide id="3" pos="2160">
          <p15:clr>
            <a:srgbClr val="FBAE40"/>
          </p15:clr>
        </p15:guide>
        <p15:guide id="4" pos="3870">
          <p15:clr>
            <a:srgbClr val="FBAE40"/>
          </p15:clr>
        </p15:guide>
        <p15:guide id="5" pos="1890">
          <p15:clr>
            <a:srgbClr val="FBAE40"/>
          </p15:clr>
        </p15:guide>
        <p15:guide id="6" pos="3600">
          <p15:clr>
            <a:srgbClr val="FBAE40"/>
          </p15:clr>
        </p15:guide>
        <p15:guide id="7" orient="horz" pos="918">
          <p15:clr>
            <a:srgbClr val="FBAE40"/>
          </p15:clr>
        </p15:guide>
        <p15:guide id="8" orient="horz" pos="1044">
          <p15:clr>
            <a:srgbClr val="FBAE40"/>
          </p15:clr>
        </p15:guide>
        <p15:guide id="9" orient="horz" pos="41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7" name="Shape 117"/>
        <p:cNvGrpSpPr/>
        <p:nvPr/>
      </p:nvGrpSpPr>
      <p:grpSpPr>
        <a:xfrm>
          <a:off x="0" y="0"/>
          <a:ext cx="0" cy="0"/>
          <a:chOff x="0" y="0"/>
          <a:chExt cx="0" cy="0"/>
        </a:xfrm>
      </p:grpSpPr>
      <p:sp>
        <p:nvSpPr>
          <p:cNvPr id="118" name="Google Shape;118;p18"/>
          <p:cNvSpPr txBox="1"/>
          <p:nvPr>
            <p:ph type="title"/>
          </p:nvPr>
        </p:nvSpPr>
        <p:spPr>
          <a:xfrm>
            <a:off x="445770" y="273844"/>
            <a:ext cx="7800900" cy="994200"/>
          </a:xfrm>
          <a:prstGeom prst="rect">
            <a:avLst/>
          </a:prstGeom>
          <a:noFill/>
          <a:ln>
            <a:noFill/>
          </a:ln>
        </p:spPr>
        <p:txBody>
          <a:bodyPr anchorCtr="0" anchor="ctr" bIns="34275" lIns="68575" spcFirstLastPara="1" rIns="68575" wrap="square" tIns="34275">
            <a:normAutofit/>
          </a:bodyPr>
          <a:lstStyle>
            <a:lvl1pPr lvl="0" rtl="0" algn="l">
              <a:lnSpc>
                <a:spcPct val="80000"/>
              </a:lnSpc>
              <a:spcBef>
                <a:spcPts val="0"/>
              </a:spcBef>
              <a:spcAft>
                <a:spcPts val="0"/>
              </a:spcAft>
              <a:buClr>
                <a:schemeClr val="dk1"/>
              </a:buClr>
              <a:buSzPts val="14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19" name="Google Shape;119;p18"/>
          <p:cNvSpPr txBox="1"/>
          <p:nvPr>
            <p:ph idx="1" type="body"/>
          </p:nvPr>
        </p:nvSpPr>
        <p:spPr>
          <a:xfrm>
            <a:off x="445770" y="1369219"/>
            <a:ext cx="77868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lt1"/>
              </a:buClr>
              <a:buSzPts val="1400"/>
              <a:buChar char="■"/>
              <a:defRPr/>
            </a:lvl6pPr>
            <a:lvl7pPr indent="-317500" lvl="6" marL="3200400" rtl="0" algn="l">
              <a:lnSpc>
                <a:spcPct val="90000"/>
              </a:lnSpc>
              <a:spcBef>
                <a:spcPts val="1200"/>
              </a:spcBef>
              <a:spcAft>
                <a:spcPts val="0"/>
              </a:spcAft>
              <a:buClr>
                <a:schemeClr val="lt1"/>
              </a:buClr>
              <a:buSzPts val="1400"/>
              <a:buChar char="●"/>
              <a:defRPr/>
            </a:lvl7pPr>
            <a:lvl8pPr indent="-317500" lvl="7" marL="3657600" rtl="0" algn="l">
              <a:lnSpc>
                <a:spcPct val="90000"/>
              </a:lnSpc>
              <a:spcBef>
                <a:spcPts val="1200"/>
              </a:spcBef>
              <a:spcAft>
                <a:spcPts val="0"/>
              </a:spcAft>
              <a:buClr>
                <a:schemeClr val="lt1"/>
              </a:buClr>
              <a:buSzPts val="1400"/>
              <a:buChar char="○"/>
              <a:defRPr/>
            </a:lvl8pPr>
            <a:lvl9pPr indent="-317500" lvl="8" marL="4114800" rtl="0" algn="l">
              <a:lnSpc>
                <a:spcPct val="90000"/>
              </a:lnSpc>
              <a:spcBef>
                <a:spcPts val="1200"/>
              </a:spcBef>
              <a:spcAft>
                <a:spcPts val="1200"/>
              </a:spcAft>
              <a:buClr>
                <a:schemeClr val="lt1"/>
              </a:buClr>
              <a:buSzPts val="1400"/>
              <a:buChar char="■"/>
              <a:defRPr/>
            </a:lvl9pPr>
          </a:lstStyle>
          <a:p/>
        </p:txBody>
      </p:sp>
      <p:sp>
        <p:nvSpPr>
          <p:cNvPr id="120" name="Google Shape;120;p18"/>
          <p:cNvSpPr txBox="1"/>
          <p:nvPr>
            <p:ph idx="10" type="dt"/>
          </p:nvPr>
        </p:nvSpPr>
        <p:spPr>
          <a:xfrm>
            <a:off x="850236" y="4749165"/>
            <a:ext cx="984900" cy="1857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1" name="Google Shape;121;p18"/>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lt1"/>
                </a:solidFill>
                <a:latin typeface="Libre Franklin"/>
                <a:ea typeface="Libre Franklin"/>
                <a:cs typeface="Libre Franklin"/>
                <a:sym typeface="Libre Franklin"/>
              </a:defRPr>
            </a:lvl1pPr>
            <a:lvl2pPr lvl="1" marR="0" rtl="0" algn="l">
              <a:spcBef>
                <a:spcPts val="0"/>
              </a:spcBef>
              <a:spcAft>
                <a:spcPts val="0"/>
              </a:spcAft>
              <a:buSzPts val="1100"/>
              <a:buNone/>
              <a:defRPr b="0" i="0" sz="14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100"/>
              <a:buNone/>
              <a:defRPr b="0" i="0" sz="14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100"/>
              <a:buNone/>
              <a:defRPr b="0" i="0" sz="14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100"/>
              <a:buNone/>
              <a:defRPr b="0" i="0" sz="14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100"/>
              <a:buNone/>
              <a:defRPr b="0" i="0" sz="14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100"/>
              <a:buNone/>
              <a:defRPr b="0" i="0" sz="14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100"/>
              <a:buNone/>
              <a:defRPr b="0" i="0" sz="14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100"/>
              <a:buNone/>
              <a:defRPr b="0" i="0" sz="1400" u="none" cap="none" strike="noStrike">
                <a:solidFill>
                  <a:schemeClr val="lt1"/>
                </a:solidFill>
                <a:latin typeface="Libre Franklin"/>
                <a:ea typeface="Libre Franklin"/>
                <a:cs typeface="Libre Franklin"/>
                <a:sym typeface="Libre Franklin"/>
              </a:defRPr>
            </a:lvl9pPr>
          </a:lstStyle>
          <a:p/>
        </p:txBody>
      </p:sp>
      <p:sp>
        <p:nvSpPr>
          <p:cNvPr id="122" name="Google Shape;122;p18"/>
          <p:cNvSpPr txBox="1"/>
          <p:nvPr>
            <p:ph idx="12" type="sldNum"/>
          </p:nvPr>
        </p:nvSpPr>
        <p:spPr>
          <a:xfrm>
            <a:off x="445770" y="4749165"/>
            <a:ext cx="392400" cy="185700"/>
          </a:xfrm>
          <a:prstGeom prst="rect">
            <a:avLst/>
          </a:prstGeom>
          <a:noFill/>
          <a:ln>
            <a:noFill/>
          </a:ln>
        </p:spPr>
        <p:txBody>
          <a:bodyPr anchorCtr="0" anchor="t" bIns="0" lIns="0" spcFirstLastPara="1" rIns="0" wrap="square" tIns="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18"/>
          <p:cNvSpPr/>
          <p:nvPr/>
        </p:nvSpPr>
        <p:spPr>
          <a:xfrm>
            <a:off x="0" y="423865"/>
            <a:ext cx="850500" cy="4719600"/>
          </a:xfrm>
          <a:prstGeom prst="rect">
            <a:avLst/>
          </a:prstGeom>
          <a:gradFill>
            <a:gsLst>
              <a:gs pos="0">
                <a:srgbClr val="A9D4DB">
                  <a:alpha val="49803"/>
                </a:srgbClr>
              </a:gs>
              <a:gs pos="25000">
                <a:srgbClr val="FBE284">
                  <a:alpha val="60000"/>
                </a:srgbClr>
              </a:gs>
              <a:gs pos="50000">
                <a:srgbClr val="4495A2">
                  <a:alpha val="54901"/>
                </a:srgbClr>
              </a:gs>
              <a:gs pos="81000">
                <a:srgbClr val="AA5881">
                  <a:alpha val="49803"/>
                </a:srgbClr>
              </a:gs>
              <a:gs pos="99000">
                <a:srgbClr val="E06742">
                  <a:alpha val="49803"/>
                </a:srgbClr>
              </a:gs>
              <a:gs pos="100000">
                <a:srgbClr val="E06742">
                  <a:alpha val="49803"/>
                </a:srgbClr>
              </a:gs>
            </a:gsLst>
            <a:path path="circle">
              <a:fillToRect b="100%" r="100%"/>
            </a:path>
            <a:tileRect l="-100%" t="-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124" name="Google Shape;124;p18"/>
          <p:cNvSpPr/>
          <p:nvPr/>
        </p:nvSpPr>
        <p:spPr>
          <a:xfrm>
            <a:off x="0" y="-2"/>
            <a:ext cx="423900" cy="5143500"/>
          </a:xfrm>
          <a:prstGeom prst="rect">
            <a:avLst/>
          </a:prstGeom>
          <a:gradFill>
            <a:gsLst>
              <a:gs pos="0">
                <a:srgbClr val="A9D4DB">
                  <a:alpha val="49803"/>
                </a:srgbClr>
              </a:gs>
              <a:gs pos="25000">
                <a:srgbClr val="FBE284">
                  <a:alpha val="60000"/>
                </a:srgbClr>
              </a:gs>
              <a:gs pos="49000">
                <a:srgbClr val="4495A2">
                  <a:alpha val="54901"/>
                </a:srgbClr>
              </a:gs>
              <a:gs pos="81000">
                <a:srgbClr val="AA5881">
                  <a:alpha val="49803"/>
                </a:srgbClr>
              </a:gs>
              <a:gs pos="99000">
                <a:srgbClr val="E06742">
                  <a:alpha val="49803"/>
                </a:srgbClr>
              </a:gs>
              <a:gs pos="100000">
                <a:srgbClr val="E06742">
                  <a:alpha val="49803"/>
                </a:srgbClr>
              </a:gs>
            </a:gsLst>
            <a:path path="circle">
              <a:fillToRect b="100%" r="100%"/>
            </a:path>
            <a:tileRect l="-100%" t="-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8.jpg"/><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jpg"/><Relationship Id="rId5"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6.jpg"/><Relationship Id="rId5"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665797" y="2871448"/>
            <a:ext cx="5952300" cy="10356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Clr>
                <a:schemeClr val="dk1"/>
              </a:buClr>
              <a:buSzPts val="1800"/>
              <a:buFont typeface="Franklin Gothic"/>
              <a:buNone/>
            </a:pPr>
            <a:r>
              <a:rPr b="1" i="0" lang="en" sz="1800">
                <a:solidFill>
                  <a:schemeClr val="dk2"/>
                </a:solidFill>
              </a:rPr>
              <a:t>Group Name: Data detectives</a:t>
            </a:r>
            <a:endParaRPr b="1" i="0" sz="1800">
              <a:solidFill>
                <a:schemeClr val="dk2"/>
              </a:solidFill>
            </a:endParaRPr>
          </a:p>
          <a:p>
            <a:pPr indent="0" lvl="0" marL="0" rtl="0" algn="l">
              <a:lnSpc>
                <a:spcPct val="80000"/>
              </a:lnSpc>
              <a:spcBef>
                <a:spcPts val="0"/>
              </a:spcBef>
              <a:spcAft>
                <a:spcPts val="0"/>
              </a:spcAft>
              <a:buClr>
                <a:schemeClr val="dk1"/>
              </a:buClr>
              <a:buSzPts val="1800"/>
              <a:buFont typeface="Franklin Gothic"/>
              <a:buNone/>
            </a:pPr>
            <a:br>
              <a:rPr b="1" i="0" lang="en" sz="1800">
                <a:solidFill>
                  <a:schemeClr val="dk2"/>
                </a:solidFill>
              </a:rPr>
            </a:br>
            <a:r>
              <a:rPr lang="en" sz="1800">
                <a:solidFill>
                  <a:schemeClr val="dk2"/>
                </a:solidFill>
              </a:rPr>
              <a:t>S</a:t>
            </a:r>
            <a:r>
              <a:rPr b="1" i="0" lang="en" sz="1800">
                <a:solidFill>
                  <a:schemeClr val="dk2"/>
                </a:solidFill>
              </a:rPr>
              <a:t>tep Presentation #</a:t>
            </a:r>
            <a:r>
              <a:rPr lang="en" sz="1800">
                <a:solidFill>
                  <a:schemeClr val="dk2"/>
                </a:solidFill>
              </a:rPr>
              <a:t>2</a:t>
            </a:r>
            <a:br>
              <a:rPr b="1" i="0" lang="en" sz="2800"/>
            </a:br>
            <a:endParaRPr b="1" i="0" sz="2800"/>
          </a:p>
        </p:txBody>
      </p:sp>
      <p:sp>
        <p:nvSpPr>
          <p:cNvPr id="130" name="Google Shape;130;p19"/>
          <p:cNvSpPr txBox="1"/>
          <p:nvPr/>
        </p:nvSpPr>
        <p:spPr>
          <a:xfrm>
            <a:off x="167640" y="277177"/>
            <a:ext cx="4114800" cy="1765500"/>
          </a:xfrm>
          <a:prstGeom prst="rect">
            <a:avLst/>
          </a:prstGeom>
          <a:noFill/>
          <a:ln>
            <a:noFill/>
          </a:ln>
        </p:spPr>
        <p:txBody>
          <a:bodyPr anchorCtr="0" anchor="b" bIns="0" lIns="0" spcFirstLastPara="1" rIns="0" wrap="square" tIns="0">
            <a:normAutofit fontScale="55000" lnSpcReduction="20000"/>
          </a:bodyPr>
          <a:lstStyle/>
          <a:p>
            <a:pPr indent="0" lvl="0" marL="0" marR="0" rtl="0" algn="l">
              <a:lnSpc>
                <a:spcPct val="80000"/>
              </a:lnSpc>
              <a:spcBef>
                <a:spcPts val="0"/>
              </a:spcBef>
              <a:spcAft>
                <a:spcPts val="0"/>
              </a:spcAft>
              <a:buClr>
                <a:srgbClr val="202528"/>
              </a:buClr>
              <a:buSzPct val="100000"/>
              <a:buFont typeface="Arial"/>
              <a:buNone/>
            </a:pPr>
            <a:r>
              <a:rPr b="1" i="0" lang="en" sz="6000">
                <a:solidFill>
                  <a:srgbClr val="202528"/>
                </a:solidFill>
                <a:latin typeface="Arial"/>
                <a:ea typeface="Arial"/>
                <a:cs typeface="Arial"/>
                <a:sym typeface="Arial"/>
              </a:rPr>
              <a:t>AIRLINE</a:t>
            </a:r>
            <a:r>
              <a:rPr b="1" lang="en" sz="6000">
                <a:solidFill>
                  <a:srgbClr val="202528"/>
                </a:solidFill>
              </a:rPr>
              <a:t> </a:t>
            </a:r>
            <a:endParaRPr b="1" sz="6000">
              <a:solidFill>
                <a:srgbClr val="202528"/>
              </a:solidFill>
            </a:endParaRPr>
          </a:p>
          <a:p>
            <a:pPr indent="0" lvl="0" marL="0" marR="0" rtl="0" algn="l">
              <a:lnSpc>
                <a:spcPct val="80000"/>
              </a:lnSpc>
              <a:spcBef>
                <a:spcPts val="0"/>
              </a:spcBef>
              <a:spcAft>
                <a:spcPts val="0"/>
              </a:spcAft>
              <a:buClr>
                <a:srgbClr val="202528"/>
              </a:buClr>
              <a:buSzPct val="100000"/>
              <a:buFont typeface="Arial"/>
              <a:buNone/>
            </a:pPr>
            <a:r>
              <a:t/>
            </a:r>
            <a:endParaRPr b="1" sz="6000">
              <a:solidFill>
                <a:srgbClr val="202528"/>
              </a:solidFill>
            </a:endParaRPr>
          </a:p>
          <a:p>
            <a:pPr indent="0" lvl="0" marL="0" marR="0" rtl="0" algn="l">
              <a:lnSpc>
                <a:spcPct val="80000"/>
              </a:lnSpc>
              <a:spcBef>
                <a:spcPts val="0"/>
              </a:spcBef>
              <a:spcAft>
                <a:spcPts val="0"/>
              </a:spcAft>
              <a:buClr>
                <a:srgbClr val="202528"/>
              </a:buClr>
              <a:buSzPct val="100000"/>
              <a:buFont typeface="Arial"/>
              <a:buNone/>
            </a:pPr>
            <a:r>
              <a:rPr b="1" i="0" lang="en" sz="6000">
                <a:solidFill>
                  <a:srgbClr val="202528"/>
                </a:solidFill>
                <a:latin typeface="Arial"/>
                <a:ea typeface="Arial"/>
                <a:cs typeface="Arial"/>
                <a:sym typeface="Arial"/>
              </a:rPr>
              <a:t>PRICE     </a:t>
            </a:r>
            <a:endParaRPr b="1" i="0" sz="6000">
              <a:solidFill>
                <a:srgbClr val="202528"/>
              </a:solidFill>
              <a:latin typeface="Arial"/>
              <a:ea typeface="Arial"/>
              <a:cs typeface="Arial"/>
              <a:sym typeface="Arial"/>
            </a:endParaRPr>
          </a:p>
          <a:p>
            <a:pPr indent="0" lvl="0" marL="0" marR="0" rtl="0" algn="l">
              <a:lnSpc>
                <a:spcPct val="80000"/>
              </a:lnSpc>
              <a:spcBef>
                <a:spcPts val="0"/>
              </a:spcBef>
              <a:spcAft>
                <a:spcPts val="0"/>
              </a:spcAft>
              <a:buClr>
                <a:srgbClr val="202528"/>
              </a:buClr>
              <a:buSzPct val="100000"/>
              <a:buFont typeface="Arial"/>
              <a:buNone/>
            </a:pPr>
            <a:r>
              <a:t/>
            </a:r>
            <a:endParaRPr b="1" sz="6000">
              <a:solidFill>
                <a:srgbClr val="202528"/>
              </a:solidFill>
            </a:endParaRPr>
          </a:p>
          <a:p>
            <a:pPr indent="0" lvl="0" marL="0" marR="0" rtl="0" algn="l">
              <a:lnSpc>
                <a:spcPct val="80000"/>
              </a:lnSpc>
              <a:spcBef>
                <a:spcPts val="0"/>
              </a:spcBef>
              <a:spcAft>
                <a:spcPts val="0"/>
              </a:spcAft>
              <a:buClr>
                <a:srgbClr val="202528"/>
              </a:buClr>
              <a:buSzPct val="100000"/>
              <a:buFont typeface="Arial"/>
              <a:buNone/>
            </a:pPr>
            <a:r>
              <a:rPr b="1" i="0" lang="en" sz="6000">
                <a:solidFill>
                  <a:srgbClr val="202528"/>
                </a:solidFill>
                <a:latin typeface="Arial"/>
                <a:ea typeface="Arial"/>
                <a:cs typeface="Arial"/>
                <a:sym typeface="Arial"/>
              </a:rPr>
              <a:t>PREDICTION</a:t>
            </a:r>
            <a:br>
              <a:rPr b="1" i="0" lang="en" sz="2800">
                <a:solidFill>
                  <a:schemeClr val="dk1"/>
                </a:solidFill>
                <a:latin typeface="Franklin Gothic"/>
                <a:ea typeface="Franklin Gothic"/>
                <a:cs typeface="Franklin Gothic"/>
                <a:sym typeface="Franklin Gothic"/>
              </a:rPr>
            </a:br>
            <a:endParaRPr b="1" i="0" sz="2800">
              <a:solidFill>
                <a:schemeClr val="dk1"/>
              </a:solidFill>
              <a:latin typeface="Franklin Gothic"/>
              <a:ea typeface="Franklin Gothic"/>
              <a:cs typeface="Franklin Gothic"/>
              <a:sym typeface="Franklin Gothic"/>
            </a:endParaRPr>
          </a:p>
        </p:txBody>
      </p:sp>
      <p:pic>
        <p:nvPicPr>
          <p:cNvPr id="131" name="Google Shape;131;p19"/>
          <p:cNvPicPr preferRelativeResize="0"/>
          <p:nvPr/>
        </p:nvPicPr>
        <p:blipFill rotWithShape="1">
          <a:blip r:embed="rId3">
            <a:alphaModFix/>
          </a:blip>
          <a:srcRect b="0" l="0" r="0" t="0"/>
          <a:stretch/>
        </p:blipFill>
        <p:spPr>
          <a:xfrm>
            <a:off x="5109625" y="0"/>
            <a:ext cx="4034375" cy="5090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4572000" y="2289316"/>
            <a:ext cx="3871800" cy="22125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Clr>
                <a:schemeClr val="dk1"/>
              </a:buClr>
              <a:buSzPts val="3300"/>
              <a:buFont typeface="Franklin Gothic"/>
              <a:buNone/>
            </a:pPr>
            <a:r>
              <a:rPr lang="en"/>
              <a:t>Our New Dataset is Ready</a:t>
            </a:r>
            <a:br>
              <a:rPr lang="en"/>
            </a:br>
            <a:endParaRPr/>
          </a:p>
        </p:txBody>
      </p:sp>
      <p:pic>
        <p:nvPicPr>
          <p:cNvPr descr="Image result for we have moved sign" id="211" name="Google Shape;211;p28"/>
          <p:cNvPicPr preferRelativeResize="0"/>
          <p:nvPr/>
        </p:nvPicPr>
        <p:blipFill rotWithShape="1">
          <a:blip r:embed="rId3">
            <a:alphaModFix/>
          </a:blip>
          <a:srcRect b="14029" l="0" r="3" t="22625"/>
          <a:stretch/>
        </p:blipFill>
        <p:spPr>
          <a:xfrm>
            <a:off x="452914" y="245176"/>
            <a:ext cx="4119086" cy="1826512"/>
          </a:xfrm>
          <a:prstGeom prst="rect">
            <a:avLst/>
          </a:prstGeom>
          <a:solidFill>
            <a:srgbClr val="FFFFFF"/>
          </a:solidFill>
          <a:ln>
            <a:noFill/>
          </a:ln>
        </p:spPr>
      </p:pic>
      <p:pic>
        <p:nvPicPr>
          <p:cNvPr descr="Image result for excited picture" id="212" name="Google Shape;212;p28"/>
          <p:cNvPicPr preferRelativeResize="0"/>
          <p:nvPr/>
        </p:nvPicPr>
        <p:blipFill rotWithShape="1">
          <a:blip r:embed="rId4">
            <a:alphaModFix/>
          </a:blip>
          <a:srcRect b="3" l="6824" r="2" t="0"/>
          <a:stretch/>
        </p:blipFill>
        <p:spPr>
          <a:xfrm>
            <a:off x="168369" y="1933741"/>
            <a:ext cx="4316302" cy="2756306"/>
          </a:xfrm>
          <a:prstGeom prst="rect">
            <a:avLst/>
          </a:prstGeom>
          <a:solidFill>
            <a:srgbClr val="FFFFFF"/>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9"/>
          <p:cNvPicPr preferRelativeResize="0"/>
          <p:nvPr/>
        </p:nvPicPr>
        <p:blipFill>
          <a:blip r:embed="rId3">
            <a:alphaModFix/>
          </a:blip>
          <a:stretch>
            <a:fillRect/>
          </a:stretch>
        </p:blipFill>
        <p:spPr>
          <a:xfrm>
            <a:off x="414675" y="10625"/>
            <a:ext cx="4815000" cy="5052675"/>
          </a:xfrm>
          <a:prstGeom prst="rect">
            <a:avLst/>
          </a:prstGeom>
          <a:noFill/>
          <a:ln>
            <a:noFill/>
          </a:ln>
        </p:spPr>
      </p:pic>
      <p:sp>
        <p:nvSpPr>
          <p:cNvPr id="219" name="Google Shape;219;p29"/>
          <p:cNvSpPr txBox="1"/>
          <p:nvPr>
            <p:ph type="title"/>
          </p:nvPr>
        </p:nvSpPr>
        <p:spPr>
          <a:xfrm>
            <a:off x="565575" y="862275"/>
            <a:ext cx="4664100" cy="40419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Clr>
                <a:schemeClr val="dk1"/>
              </a:buClr>
              <a:buSzPts val="3300"/>
              <a:buFont typeface="Franklin Gothic"/>
              <a:buNone/>
            </a:pPr>
            <a:r>
              <a:rPr b="0" lang="en" sz="3600">
                <a:latin typeface="Libre Franklin Black"/>
                <a:ea typeface="Libre Franklin Black"/>
                <a:cs typeface="Libre Franklin Black"/>
                <a:sym typeface="Libre Franklin Black"/>
              </a:rPr>
              <a:t>LET’S DIVE INTO THE DETAILS OF OUR NEW DATASET</a:t>
            </a:r>
            <a:endParaRPr b="0" sz="3600">
              <a:latin typeface="Libre Franklin Black"/>
              <a:ea typeface="Libre Franklin Black"/>
              <a:cs typeface="Libre Franklin Black"/>
              <a:sym typeface="Libre Franklin Black"/>
            </a:endParaRPr>
          </a:p>
        </p:txBody>
      </p:sp>
      <p:sp>
        <p:nvSpPr>
          <p:cNvPr id="220" name="Google Shape;220;p29"/>
          <p:cNvSpPr/>
          <p:nvPr/>
        </p:nvSpPr>
        <p:spPr>
          <a:xfrm>
            <a:off x="5910779" y="2021195"/>
            <a:ext cx="2690400" cy="2155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lt1"/>
                </a:solidFill>
                <a:latin typeface="Libre Franklin"/>
                <a:ea typeface="Libre Franklin"/>
                <a:cs typeface="Libre Franklin"/>
                <a:sym typeface="Libre Franklin"/>
              </a:rPr>
              <a:t>E</a:t>
            </a:r>
            <a:endParaRPr sz="1400">
              <a:solidFill>
                <a:schemeClr val="lt1"/>
              </a:solidFill>
              <a:latin typeface="Libre Franklin"/>
              <a:ea typeface="Libre Franklin"/>
              <a:cs typeface="Libre Franklin"/>
              <a:sym typeface="Libre Franklin"/>
            </a:endParaRPr>
          </a:p>
        </p:txBody>
      </p:sp>
      <p:sp>
        <p:nvSpPr>
          <p:cNvPr id="221" name="Google Shape;221;p29"/>
          <p:cNvSpPr txBox="1"/>
          <p:nvPr>
            <p:ph idx="1" type="body"/>
          </p:nvPr>
        </p:nvSpPr>
        <p:spPr>
          <a:xfrm>
            <a:off x="5313950" y="-140750"/>
            <a:ext cx="3699600" cy="54366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t/>
            </a:r>
            <a:endParaRPr b="1" sz="1800"/>
          </a:p>
          <a:p>
            <a:pPr indent="0" lvl="0" marL="0" rtl="0" algn="l">
              <a:lnSpc>
                <a:spcPct val="100000"/>
              </a:lnSpc>
              <a:spcBef>
                <a:spcPts val="1200"/>
              </a:spcBef>
              <a:spcAft>
                <a:spcPts val="0"/>
              </a:spcAft>
              <a:buNone/>
            </a:pPr>
            <a:r>
              <a:rPr b="1" lang="en" sz="1800"/>
              <a:t> </a:t>
            </a:r>
            <a:r>
              <a:rPr b="1" lang="en" sz="1600"/>
              <a:t>18 KEY FEATURES</a:t>
            </a:r>
            <a:endParaRPr b="1" sz="1600"/>
          </a:p>
          <a:p>
            <a:pPr indent="-330200" lvl="0" marL="457200" rtl="0" algn="l">
              <a:lnSpc>
                <a:spcPct val="100000"/>
              </a:lnSpc>
              <a:spcBef>
                <a:spcPts val="1200"/>
              </a:spcBef>
              <a:spcAft>
                <a:spcPts val="0"/>
              </a:spcAft>
              <a:buSzPts val="1600"/>
              <a:buChar char="●"/>
            </a:pPr>
            <a:r>
              <a:rPr lang="en" sz="1600"/>
              <a:t>Airline</a:t>
            </a:r>
            <a:endParaRPr sz="1600"/>
          </a:p>
          <a:p>
            <a:pPr indent="-330200" lvl="0" marL="457200" rtl="0" algn="l">
              <a:lnSpc>
                <a:spcPct val="100000"/>
              </a:lnSpc>
              <a:spcBef>
                <a:spcPts val="0"/>
              </a:spcBef>
              <a:spcAft>
                <a:spcPts val="0"/>
              </a:spcAft>
              <a:buSzPts val="1600"/>
              <a:buChar char="●"/>
            </a:pPr>
            <a:r>
              <a:rPr lang="en" sz="1600"/>
              <a:t>Source</a:t>
            </a:r>
            <a:endParaRPr sz="1600"/>
          </a:p>
          <a:p>
            <a:pPr indent="-330200" lvl="0" marL="457200" rtl="0" algn="l">
              <a:lnSpc>
                <a:spcPct val="100000"/>
              </a:lnSpc>
              <a:spcBef>
                <a:spcPts val="0"/>
              </a:spcBef>
              <a:spcAft>
                <a:spcPts val="0"/>
              </a:spcAft>
              <a:buSzPts val="1600"/>
              <a:buChar char="●"/>
            </a:pPr>
            <a:r>
              <a:rPr lang="en" sz="1600"/>
              <a:t>Destination</a:t>
            </a:r>
            <a:endParaRPr sz="1600"/>
          </a:p>
          <a:p>
            <a:pPr indent="-330200" lvl="0" marL="457200" rtl="0" algn="l">
              <a:lnSpc>
                <a:spcPct val="100000"/>
              </a:lnSpc>
              <a:spcBef>
                <a:spcPts val="0"/>
              </a:spcBef>
              <a:spcAft>
                <a:spcPts val="0"/>
              </a:spcAft>
              <a:buSzPts val="1600"/>
              <a:buChar char="●"/>
            </a:pPr>
            <a:r>
              <a:rPr lang="en" sz="1600"/>
              <a:t>Departure</a:t>
            </a:r>
            <a:endParaRPr sz="1600"/>
          </a:p>
          <a:p>
            <a:pPr indent="-330200" lvl="0" marL="457200" rtl="0" algn="l">
              <a:lnSpc>
                <a:spcPct val="100000"/>
              </a:lnSpc>
              <a:spcBef>
                <a:spcPts val="0"/>
              </a:spcBef>
              <a:spcAft>
                <a:spcPts val="0"/>
              </a:spcAft>
              <a:buSzPts val="1600"/>
              <a:buChar char="●"/>
            </a:pPr>
            <a:r>
              <a:rPr lang="en" sz="1600"/>
              <a:t>Arrival</a:t>
            </a:r>
            <a:endParaRPr sz="1600"/>
          </a:p>
          <a:p>
            <a:pPr indent="-330200" lvl="0" marL="457200" rtl="0" algn="l">
              <a:lnSpc>
                <a:spcPct val="100000"/>
              </a:lnSpc>
              <a:spcBef>
                <a:spcPts val="0"/>
              </a:spcBef>
              <a:spcAft>
                <a:spcPts val="0"/>
              </a:spcAft>
              <a:buSzPts val="1600"/>
              <a:buChar char="●"/>
            </a:pPr>
            <a:r>
              <a:rPr lang="en" sz="1600"/>
              <a:t>Number of Stops</a:t>
            </a:r>
            <a:endParaRPr sz="1600"/>
          </a:p>
          <a:p>
            <a:pPr indent="-330200" lvl="0" marL="457200" rtl="0" algn="l">
              <a:lnSpc>
                <a:spcPct val="100000"/>
              </a:lnSpc>
              <a:spcBef>
                <a:spcPts val="0"/>
              </a:spcBef>
              <a:spcAft>
                <a:spcPts val="0"/>
              </a:spcAft>
              <a:buSzPts val="1600"/>
              <a:buChar char="●"/>
            </a:pPr>
            <a:r>
              <a:rPr lang="en" sz="1600"/>
              <a:t>Class</a:t>
            </a:r>
            <a:endParaRPr sz="1600"/>
          </a:p>
          <a:p>
            <a:pPr indent="-330200" lvl="0" marL="457200" rtl="0" algn="l">
              <a:lnSpc>
                <a:spcPct val="100000"/>
              </a:lnSpc>
              <a:spcBef>
                <a:spcPts val="0"/>
              </a:spcBef>
              <a:spcAft>
                <a:spcPts val="0"/>
              </a:spcAft>
              <a:buSzPts val="1600"/>
              <a:buChar char="●"/>
            </a:pPr>
            <a:r>
              <a:rPr lang="en" sz="1600"/>
              <a:t>Stopover_1_Time</a:t>
            </a:r>
            <a:endParaRPr sz="1600"/>
          </a:p>
          <a:p>
            <a:pPr indent="-330200" lvl="0" marL="457200" rtl="0" algn="l">
              <a:lnSpc>
                <a:spcPct val="100000"/>
              </a:lnSpc>
              <a:spcBef>
                <a:spcPts val="0"/>
              </a:spcBef>
              <a:spcAft>
                <a:spcPts val="0"/>
              </a:spcAft>
              <a:buSzPts val="1600"/>
              <a:buChar char="●"/>
            </a:pPr>
            <a:r>
              <a:rPr lang="en" sz="1600"/>
              <a:t>Stopover_1_Airport</a:t>
            </a:r>
            <a:endParaRPr sz="1600"/>
          </a:p>
          <a:p>
            <a:pPr indent="-330200" lvl="0" marL="457200" rtl="0" algn="l">
              <a:lnSpc>
                <a:spcPct val="100000"/>
              </a:lnSpc>
              <a:spcBef>
                <a:spcPts val="0"/>
              </a:spcBef>
              <a:spcAft>
                <a:spcPts val="0"/>
              </a:spcAft>
              <a:buSzPts val="1600"/>
              <a:buChar char="●"/>
            </a:pPr>
            <a:r>
              <a:rPr lang="en" sz="1600"/>
              <a:t>Stopover_2_Time</a:t>
            </a:r>
            <a:endParaRPr sz="1600"/>
          </a:p>
          <a:p>
            <a:pPr indent="-330200" lvl="0" marL="457200" rtl="0" algn="l">
              <a:lnSpc>
                <a:spcPct val="100000"/>
              </a:lnSpc>
              <a:spcBef>
                <a:spcPts val="0"/>
              </a:spcBef>
              <a:spcAft>
                <a:spcPts val="0"/>
              </a:spcAft>
              <a:buSzPts val="1600"/>
              <a:buChar char="●"/>
            </a:pPr>
            <a:r>
              <a:rPr lang="en" sz="1600"/>
              <a:t>Stopover_2_Airport</a:t>
            </a:r>
            <a:endParaRPr sz="1600"/>
          </a:p>
          <a:p>
            <a:pPr indent="-330200" lvl="0" marL="457200" rtl="0" algn="l">
              <a:lnSpc>
                <a:spcPct val="100000"/>
              </a:lnSpc>
              <a:spcBef>
                <a:spcPts val="0"/>
              </a:spcBef>
              <a:spcAft>
                <a:spcPts val="0"/>
              </a:spcAft>
              <a:buSzPts val="1600"/>
              <a:buChar char="●"/>
            </a:pPr>
            <a:r>
              <a:rPr lang="en" sz="1600"/>
              <a:t>Stopover_3_Time</a:t>
            </a:r>
            <a:endParaRPr sz="1600"/>
          </a:p>
          <a:p>
            <a:pPr indent="-330200" lvl="0" marL="457200" rtl="0" algn="l">
              <a:lnSpc>
                <a:spcPct val="100000"/>
              </a:lnSpc>
              <a:spcBef>
                <a:spcPts val="0"/>
              </a:spcBef>
              <a:spcAft>
                <a:spcPts val="0"/>
              </a:spcAft>
              <a:buSzPts val="1600"/>
              <a:buChar char="●"/>
            </a:pPr>
            <a:r>
              <a:rPr lang="en" sz="1600"/>
              <a:t>Stopover_3_Airport</a:t>
            </a:r>
            <a:endParaRPr sz="1600"/>
          </a:p>
          <a:p>
            <a:pPr indent="-330200" lvl="0" marL="457200" rtl="0" algn="l">
              <a:lnSpc>
                <a:spcPct val="100000"/>
              </a:lnSpc>
              <a:spcBef>
                <a:spcPts val="0"/>
              </a:spcBef>
              <a:spcAft>
                <a:spcPts val="0"/>
              </a:spcAft>
              <a:buSzPts val="1600"/>
              <a:buChar char="●"/>
            </a:pPr>
            <a:r>
              <a:rPr lang="en" sz="1600"/>
              <a:t>Total_Stopover_Time</a:t>
            </a:r>
            <a:endParaRPr sz="1600"/>
          </a:p>
          <a:p>
            <a:pPr indent="-330200" lvl="0" marL="457200" rtl="0" algn="l">
              <a:lnSpc>
                <a:spcPct val="100000"/>
              </a:lnSpc>
              <a:spcBef>
                <a:spcPts val="0"/>
              </a:spcBef>
              <a:spcAft>
                <a:spcPts val="0"/>
              </a:spcAft>
              <a:buSzPts val="1600"/>
              <a:buChar char="●"/>
            </a:pPr>
            <a:r>
              <a:rPr lang="en" sz="1600"/>
              <a:t>Operated</a:t>
            </a:r>
            <a:endParaRPr sz="1600"/>
          </a:p>
          <a:p>
            <a:pPr indent="-330200" lvl="0" marL="457200" rtl="0" algn="l">
              <a:lnSpc>
                <a:spcPct val="100000"/>
              </a:lnSpc>
              <a:spcBef>
                <a:spcPts val="0"/>
              </a:spcBef>
              <a:spcAft>
                <a:spcPts val="0"/>
              </a:spcAft>
              <a:buSzPts val="1600"/>
              <a:buChar char="●"/>
            </a:pPr>
            <a:r>
              <a:rPr lang="en" sz="1600"/>
              <a:t>Date</a:t>
            </a:r>
            <a:endParaRPr sz="1600"/>
          </a:p>
          <a:p>
            <a:pPr indent="-330200" lvl="0" marL="457200" rtl="0" algn="l">
              <a:lnSpc>
                <a:spcPct val="100000"/>
              </a:lnSpc>
              <a:spcBef>
                <a:spcPts val="0"/>
              </a:spcBef>
              <a:spcAft>
                <a:spcPts val="0"/>
              </a:spcAft>
              <a:buSzPts val="1600"/>
              <a:buChar char="●"/>
            </a:pPr>
            <a:r>
              <a:rPr lang="en" sz="1600"/>
              <a:t>days_left</a:t>
            </a:r>
            <a:endParaRPr sz="1600"/>
          </a:p>
          <a:p>
            <a:pPr indent="-330200" lvl="0" marL="457200" rtl="0" algn="l">
              <a:lnSpc>
                <a:spcPct val="100000"/>
              </a:lnSpc>
              <a:spcBef>
                <a:spcPts val="0"/>
              </a:spcBef>
              <a:spcAft>
                <a:spcPts val="0"/>
              </a:spcAft>
              <a:buSzPts val="1600"/>
              <a:buChar char="●"/>
            </a:pPr>
            <a:r>
              <a:rPr lang="en" sz="1600"/>
              <a:t>Price in CAD</a:t>
            </a:r>
            <a:endParaRPr sz="1600"/>
          </a:p>
          <a:p>
            <a:pPr indent="0" lvl="0" marL="0" rtl="0" algn="l">
              <a:lnSpc>
                <a:spcPct val="100000"/>
              </a:lnSpc>
              <a:spcBef>
                <a:spcPts val="1200"/>
              </a:spcBef>
              <a:spcAft>
                <a:spcPts val="0"/>
              </a:spcAft>
              <a:buNone/>
            </a:pPr>
            <a:r>
              <a:t/>
            </a:r>
            <a:endParaRPr sz="1600"/>
          </a:p>
          <a:p>
            <a:pPr indent="0" lvl="0" marL="0" rtl="0" algn="l">
              <a:spcBef>
                <a:spcPts val="1200"/>
              </a:spcBef>
              <a:spcAft>
                <a:spcPts val="1200"/>
              </a:spcAft>
              <a:buNone/>
            </a:pPr>
            <a:r>
              <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457200" y="105825"/>
            <a:ext cx="8115300" cy="2760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Our New Dataset</a:t>
            </a:r>
            <a:endParaRPr/>
          </a:p>
        </p:txBody>
      </p:sp>
      <p:pic>
        <p:nvPicPr>
          <p:cNvPr id="227" name="Google Shape;227;p30"/>
          <p:cNvPicPr preferRelativeResize="0"/>
          <p:nvPr/>
        </p:nvPicPr>
        <p:blipFill>
          <a:blip r:embed="rId3">
            <a:alphaModFix/>
          </a:blip>
          <a:stretch>
            <a:fillRect/>
          </a:stretch>
        </p:blipFill>
        <p:spPr>
          <a:xfrm>
            <a:off x="-3900" y="381825"/>
            <a:ext cx="9037501" cy="4761676"/>
          </a:xfrm>
          <a:prstGeom prst="rect">
            <a:avLst/>
          </a:prstGeom>
          <a:noFill/>
          <a:ln>
            <a:noFill/>
          </a:ln>
        </p:spPr>
      </p:pic>
      <p:cxnSp>
        <p:nvCxnSpPr>
          <p:cNvPr id="228" name="Google Shape;228;p30"/>
          <p:cNvCxnSpPr/>
          <p:nvPr/>
        </p:nvCxnSpPr>
        <p:spPr>
          <a:xfrm>
            <a:off x="456200" y="536400"/>
            <a:ext cx="3519300" cy="1579200"/>
          </a:xfrm>
          <a:prstGeom prst="straightConnector1">
            <a:avLst/>
          </a:prstGeom>
          <a:noFill/>
          <a:ln cap="flat" cmpd="sng" w="38100">
            <a:solidFill>
              <a:srgbClr val="1C4587"/>
            </a:solidFill>
            <a:prstDash val="solid"/>
            <a:round/>
            <a:headEnd len="med" w="med" type="none"/>
            <a:tailEnd len="med" w="med" type="none"/>
          </a:ln>
        </p:spPr>
      </p:cxnSp>
      <p:cxnSp>
        <p:nvCxnSpPr>
          <p:cNvPr id="229" name="Google Shape;229;p30"/>
          <p:cNvCxnSpPr/>
          <p:nvPr/>
        </p:nvCxnSpPr>
        <p:spPr>
          <a:xfrm>
            <a:off x="2712125" y="536400"/>
            <a:ext cx="1263300" cy="1609200"/>
          </a:xfrm>
          <a:prstGeom prst="straightConnector1">
            <a:avLst/>
          </a:prstGeom>
          <a:noFill/>
          <a:ln cap="flat" cmpd="sng" w="38100">
            <a:solidFill>
              <a:srgbClr val="1C4587"/>
            </a:solidFill>
            <a:prstDash val="solid"/>
            <a:round/>
            <a:headEnd len="med" w="med" type="none"/>
            <a:tailEnd len="med" w="med" type="none"/>
          </a:ln>
        </p:spPr>
      </p:cxnSp>
      <p:cxnSp>
        <p:nvCxnSpPr>
          <p:cNvPr id="230" name="Google Shape;230;p30"/>
          <p:cNvCxnSpPr/>
          <p:nvPr/>
        </p:nvCxnSpPr>
        <p:spPr>
          <a:xfrm>
            <a:off x="3930325" y="551450"/>
            <a:ext cx="15000" cy="1594200"/>
          </a:xfrm>
          <a:prstGeom prst="straightConnector1">
            <a:avLst/>
          </a:prstGeom>
          <a:noFill/>
          <a:ln cap="flat" cmpd="sng" w="38100">
            <a:solidFill>
              <a:srgbClr val="1C4587"/>
            </a:solidFill>
            <a:prstDash val="solid"/>
            <a:round/>
            <a:headEnd len="med" w="med" type="none"/>
            <a:tailEnd len="med" w="med" type="none"/>
          </a:ln>
        </p:spPr>
      </p:cxnSp>
      <p:cxnSp>
        <p:nvCxnSpPr>
          <p:cNvPr id="231" name="Google Shape;231;p30"/>
          <p:cNvCxnSpPr/>
          <p:nvPr/>
        </p:nvCxnSpPr>
        <p:spPr>
          <a:xfrm flipH="1">
            <a:off x="3975475" y="581525"/>
            <a:ext cx="2646900" cy="1534200"/>
          </a:xfrm>
          <a:prstGeom prst="straightConnector1">
            <a:avLst/>
          </a:prstGeom>
          <a:noFill/>
          <a:ln cap="flat" cmpd="sng" w="38100">
            <a:solidFill>
              <a:srgbClr val="1C4587"/>
            </a:solidFill>
            <a:prstDash val="solid"/>
            <a:round/>
            <a:headEnd len="med" w="med" type="none"/>
            <a:tailEnd len="med" w="med" type="none"/>
          </a:ln>
        </p:spPr>
      </p:cxnSp>
      <p:cxnSp>
        <p:nvCxnSpPr>
          <p:cNvPr id="232" name="Google Shape;232;p30"/>
          <p:cNvCxnSpPr/>
          <p:nvPr/>
        </p:nvCxnSpPr>
        <p:spPr>
          <a:xfrm flipH="1">
            <a:off x="4005375" y="551450"/>
            <a:ext cx="3835200" cy="1563300"/>
          </a:xfrm>
          <a:prstGeom prst="straightConnector1">
            <a:avLst/>
          </a:prstGeom>
          <a:noFill/>
          <a:ln cap="flat" cmpd="sng" w="38100">
            <a:solidFill>
              <a:srgbClr val="1C4587"/>
            </a:solidFill>
            <a:prstDash val="solid"/>
            <a:round/>
            <a:headEnd len="med" w="med" type="none"/>
            <a:tailEnd len="med" w="med" type="none"/>
          </a:ln>
        </p:spPr>
      </p:cxnSp>
      <p:sp>
        <p:nvSpPr>
          <p:cNvPr id="233" name="Google Shape;233;p30"/>
          <p:cNvSpPr txBox="1"/>
          <p:nvPr/>
        </p:nvSpPr>
        <p:spPr>
          <a:xfrm>
            <a:off x="3566350" y="2129600"/>
            <a:ext cx="1052700" cy="366000"/>
          </a:xfrm>
          <a:prstGeom prst="rect">
            <a:avLst/>
          </a:prstGeom>
          <a:solidFill>
            <a:srgbClr val="3C78D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Features</a:t>
            </a:r>
            <a:endParaRPr sz="1300">
              <a:solidFill>
                <a:schemeClr val="lt1"/>
              </a:solidFill>
              <a:latin typeface="Roboto"/>
              <a:ea typeface="Roboto"/>
              <a:cs typeface="Roboto"/>
              <a:sym typeface="Roboto"/>
            </a:endParaRPr>
          </a:p>
        </p:txBody>
      </p:sp>
      <p:sp>
        <p:nvSpPr>
          <p:cNvPr id="234" name="Google Shape;234;p30"/>
          <p:cNvSpPr txBox="1"/>
          <p:nvPr/>
        </p:nvSpPr>
        <p:spPr>
          <a:xfrm>
            <a:off x="6938200" y="3032950"/>
            <a:ext cx="222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idx="1" type="body"/>
          </p:nvPr>
        </p:nvSpPr>
        <p:spPr>
          <a:xfrm>
            <a:off x="937859" y="1153085"/>
            <a:ext cx="2702719" cy="294461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chemeClr val="dk1"/>
              </a:buClr>
              <a:buSzPts val="4100"/>
              <a:buNone/>
            </a:pPr>
            <a:r>
              <a:rPr b="1" lang="en" sz="4100"/>
              <a:t>Let's Jump Into some fun part!</a:t>
            </a:r>
            <a:endParaRPr/>
          </a:p>
        </p:txBody>
      </p:sp>
      <p:pic>
        <p:nvPicPr>
          <p:cNvPr descr="A photo of a dog with its tongue out in a field of flowers" id="240" name="Google Shape;240;p31"/>
          <p:cNvPicPr preferRelativeResize="0"/>
          <p:nvPr/>
        </p:nvPicPr>
        <p:blipFill rotWithShape="1">
          <a:blip r:embed="rId3">
            <a:alphaModFix/>
          </a:blip>
          <a:srcRect b="680" l="0" r="0" t="37898"/>
          <a:stretch/>
        </p:blipFill>
        <p:spPr>
          <a:xfrm>
            <a:off x="3561302" y="8"/>
            <a:ext cx="5582698" cy="51434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2"/>
          <p:cNvPicPr preferRelativeResize="0"/>
          <p:nvPr/>
        </p:nvPicPr>
        <p:blipFill>
          <a:blip r:embed="rId3">
            <a:alphaModFix/>
          </a:blip>
          <a:stretch>
            <a:fillRect/>
          </a:stretch>
        </p:blipFill>
        <p:spPr>
          <a:xfrm>
            <a:off x="838200" y="521375"/>
            <a:ext cx="5573626" cy="4361450"/>
          </a:xfrm>
          <a:prstGeom prst="rect">
            <a:avLst/>
          </a:prstGeom>
          <a:noFill/>
          <a:ln>
            <a:noFill/>
          </a:ln>
        </p:spPr>
      </p:pic>
      <p:sp>
        <p:nvSpPr>
          <p:cNvPr id="246" name="Google Shape;246;p32"/>
          <p:cNvSpPr txBox="1"/>
          <p:nvPr/>
        </p:nvSpPr>
        <p:spPr>
          <a:xfrm>
            <a:off x="604575" y="69175"/>
            <a:ext cx="62415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Roboto"/>
                <a:ea typeface="Roboto"/>
                <a:cs typeface="Roboto"/>
                <a:sym typeface="Roboto"/>
              </a:rPr>
              <a:t>INSIGHTS FROM THE NEW DATASET</a:t>
            </a:r>
            <a:endParaRPr b="1" sz="1900">
              <a:solidFill>
                <a:schemeClr val="dk2"/>
              </a:solidFill>
              <a:latin typeface="Roboto"/>
              <a:ea typeface="Roboto"/>
              <a:cs typeface="Roboto"/>
              <a:sym typeface="Roboto"/>
            </a:endParaRPr>
          </a:p>
        </p:txBody>
      </p:sp>
      <p:sp>
        <p:nvSpPr>
          <p:cNvPr id="247" name="Google Shape;247;p32"/>
          <p:cNvSpPr txBox="1"/>
          <p:nvPr/>
        </p:nvSpPr>
        <p:spPr>
          <a:xfrm>
            <a:off x="6556200" y="1363575"/>
            <a:ext cx="2631900" cy="19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oboto"/>
                <a:ea typeface="Roboto"/>
                <a:cs typeface="Roboto"/>
                <a:sym typeface="Roboto"/>
              </a:rPr>
              <a:t>The </a:t>
            </a:r>
            <a:r>
              <a:rPr b="1" lang="en" sz="1800">
                <a:solidFill>
                  <a:schemeClr val="dk2"/>
                </a:solidFill>
                <a:latin typeface="Roboto"/>
                <a:ea typeface="Roboto"/>
                <a:cs typeface="Roboto"/>
                <a:sym typeface="Roboto"/>
              </a:rPr>
              <a:t>Univariate</a:t>
            </a:r>
            <a:r>
              <a:rPr b="1" lang="en" sz="1800">
                <a:solidFill>
                  <a:schemeClr val="dk2"/>
                </a:solidFill>
                <a:latin typeface="Roboto"/>
                <a:ea typeface="Roboto"/>
                <a:cs typeface="Roboto"/>
                <a:sym typeface="Roboto"/>
              </a:rPr>
              <a:t> analysis on Number of Stops shows the majority of flights have either 1 or 2 stops, with 2 stops being the most frequent. </a:t>
            </a:r>
            <a:endParaRPr b="1" sz="18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3"/>
          <p:cNvPicPr preferRelativeResize="0"/>
          <p:nvPr/>
        </p:nvPicPr>
        <p:blipFill>
          <a:blip r:embed="rId3">
            <a:alphaModFix/>
          </a:blip>
          <a:stretch>
            <a:fillRect/>
          </a:stretch>
        </p:blipFill>
        <p:spPr>
          <a:xfrm>
            <a:off x="1143000" y="609600"/>
            <a:ext cx="5940034" cy="4419600"/>
          </a:xfrm>
          <a:prstGeom prst="rect">
            <a:avLst/>
          </a:prstGeom>
          <a:noFill/>
          <a:ln>
            <a:noFill/>
          </a:ln>
        </p:spPr>
      </p:pic>
      <p:sp>
        <p:nvSpPr>
          <p:cNvPr id="253" name="Google Shape;253;p33"/>
          <p:cNvSpPr txBox="1"/>
          <p:nvPr/>
        </p:nvSpPr>
        <p:spPr>
          <a:xfrm>
            <a:off x="375975" y="-7025"/>
            <a:ext cx="62415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Roboto"/>
                <a:ea typeface="Roboto"/>
                <a:cs typeface="Roboto"/>
                <a:sym typeface="Roboto"/>
              </a:rPr>
              <a:t>INSIGHTS FROM THE NEW DATASET</a:t>
            </a:r>
            <a:endParaRPr b="1" sz="1900">
              <a:solidFill>
                <a:schemeClr val="dk2"/>
              </a:solidFill>
              <a:latin typeface="Roboto"/>
              <a:ea typeface="Roboto"/>
              <a:cs typeface="Roboto"/>
              <a:sym typeface="Roboto"/>
            </a:endParaRPr>
          </a:p>
        </p:txBody>
      </p:sp>
      <p:sp>
        <p:nvSpPr>
          <p:cNvPr id="254" name="Google Shape;254;p33"/>
          <p:cNvSpPr txBox="1"/>
          <p:nvPr/>
        </p:nvSpPr>
        <p:spPr>
          <a:xfrm>
            <a:off x="6908125" y="1441775"/>
            <a:ext cx="2060400" cy="23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Roboto"/>
                <a:ea typeface="Roboto"/>
                <a:cs typeface="Roboto"/>
                <a:sym typeface="Roboto"/>
              </a:rPr>
              <a:t>This box plot makes it easy for us to detect outliers.</a:t>
            </a:r>
            <a:endParaRPr b="1" sz="21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4"/>
          <p:cNvPicPr preferRelativeResize="0"/>
          <p:nvPr/>
        </p:nvPicPr>
        <p:blipFill>
          <a:blip r:embed="rId3">
            <a:alphaModFix/>
          </a:blip>
          <a:stretch>
            <a:fillRect/>
          </a:stretch>
        </p:blipFill>
        <p:spPr>
          <a:xfrm>
            <a:off x="838200" y="567525"/>
            <a:ext cx="4941975" cy="4575975"/>
          </a:xfrm>
          <a:prstGeom prst="rect">
            <a:avLst/>
          </a:prstGeom>
          <a:noFill/>
          <a:ln>
            <a:noFill/>
          </a:ln>
        </p:spPr>
      </p:pic>
      <p:sp>
        <p:nvSpPr>
          <p:cNvPr id="260" name="Google Shape;260;p34"/>
          <p:cNvSpPr txBox="1"/>
          <p:nvPr/>
        </p:nvSpPr>
        <p:spPr>
          <a:xfrm>
            <a:off x="604575" y="69175"/>
            <a:ext cx="62415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Roboto"/>
                <a:ea typeface="Roboto"/>
                <a:cs typeface="Roboto"/>
                <a:sym typeface="Roboto"/>
              </a:rPr>
              <a:t>INSIGHTS FROM THE NEW DATASET</a:t>
            </a:r>
            <a:endParaRPr b="1" sz="1900">
              <a:solidFill>
                <a:schemeClr val="dk2"/>
              </a:solidFill>
              <a:latin typeface="Roboto"/>
              <a:ea typeface="Roboto"/>
              <a:cs typeface="Roboto"/>
              <a:sym typeface="Roboto"/>
            </a:endParaRPr>
          </a:p>
        </p:txBody>
      </p:sp>
      <p:sp>
        <p:nvSpPr>
          <p:cNvPr id="261" name="Google Shape;261;p34"/>
          <p:cNvSpPr txBox="1"/>
          <p:nvPr/>
        </p:nvSpPr>
        <p:spPr>
          <a:xfrm>
            <a:off x="6065925" y="1348550"/>
            <a:ext cx="2932800" cy="30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Roboto"/>
                <a:ea typeface="Roboto"/>
                <a:cs typeface="Roboto"/>
                <a:sym typeface="Roboto"/>
              </a:rPr>
              <a:t>The highest peak around  8 PM  indicates a preference for night departures, which could be convenient for customers.</a:t>
            </a:r>
            <a:endParaRPr b="1" sz="20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5"/>
          <p:cNvPicPr preferRelativeResize="0"/>
          <p:nvPr/>
        </p:nvPicPr>
        <p:blipFill>
          <a:blip r:embed="rId3">
            <a:alphaModFix/>
          </a:blip>
          <a:stretch>
            <a:fillRect/>
          </a:stretch>
        </p:blipFill>
        <p:spPr>
          <a:xfrm>
            <a:off x="847225" y="445075"/>
            <a:ext cx="8296775" cy="4546026"/>
          </a:xfrm>
          <a:prstGeom prst="rect">
            <a:avLst/>
          </a:prstGeom>
          <a:noFill/>
          <a:ln>
            <a:noFill/>
          </a:ln>
        </p:spPr>
      </p:pic>
      <p:sp>
        <p:nvSpPr>
          <p:cNvPr id="268" name="Google Shape;268;p35"/>
          <p:cNvSpPr txBox="1"/>
          <p:nvPr/>
        </p:nvSpPr>
        <p:spPr>
          <a:xfrm>
            <a:off x="6223325" y="1105900"/>
            <a:ext cx="2739600" cy="21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Franklin Gothic"/>
                <a:ea typeface="Franklin Gothic"/>
                <a:cs typeface="Franklin Gothic"/>
                <a:sym typeface="Franklin Gothic"/>
              </a:rPr>
              <a:t>The price distribution is right-skewed which means that the majority of the flight prices are relatively low</a:t>
            </a:r>
            <a:endParaRPr b="1" sz="2400">
              <a:solidFill>
                <a:schemeClr val="dk2"/>
              </a:solidFill>
              <a:latin typeface="Franklin Gothic"/>
              <a:ea typeface="Franklin Gothic"/>
              <a:cs typeface="Franklin Gothic"/>
              <a:sym typeface="Franklin Gothic"/>
            </a:endParaRPr>
          </a:p>
        </p:txBody>
      </p:sp>
      <p:sp>
        <p:nvSpPr>
          <p:cNvPr id="269" name="Google Shape;269;p35"/>
          <p:cNvSpPr txBox="1"/>
          <p:nvPr/>
        </p:nvSpPr>
        <p:spPr>
          <a:xfrm>
            <a:off x="71175" y="69175"/>
            <a:ext cx="62415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Roboto"/>
                <a:ea typeface="Roboto"/>
                <a:cs typeface="Roboto"/>
                <a:sym typeface="Roboto"/>
              </a:rPr>
              <a:t>INSIGHTS FROM THE NEW DATASET</a:t>
            </a:r>
            <a:endParaRPr b="1" sz="19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6"/>
          <p:cNvPicPr preferRelativeResize="0"/>
          <p:nvPr/>
        </p:nvPicPr>
        <p:blipFill>
          <a:blip r:embed="rId3">
            <a:alphaModFix/>
          </a:blip>
          <a:stretch>
            <a:fillRect/>
          </a:stretch>
        </p:blipFill>
        <p:spPr>
          <a:xfrm>
            <a:off x="877300" y="506325"/>
            <a:ext cx="8061149" cy="4637175"/>
          </a:xfrm>
          <a:prstGeom prst="rect">
            <a:avLst/>
          </a:prstGeom>
          <a:noFill/>
          <a:ln>
            <a:noFill/>
          </a:ln>
        </p:spPr>
      </p:pic>
      <p:sp>
        <p:nvSpPr>
          <p:cNvPr id="276" name="Google Shape;276;p36"/>
          <p:cNvSpPr txBox="1"/>
          <p:nvPr/>
        </p:nvSpPr>
        <p:spPr>
          <a:xfrm>
            <a:off x="71175" y="69175"/>
            <a:ext cx="62415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Roboto"/>
                <a:ea typeface="Roboto"/>
                <a:cs typeface="Roboto"/>
                <a:sym typeface="Roboto"/>
              </a:rPr>
              <a:t>INSIGHTS FROM THE NEW DATASET</a:t>
            </a:r>
            <a:endParaRPr b="1" sz="19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445775" y="148801"/>
            <a:ext cx="8229600" cy="433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3300"/>
              <a:buFont typeface="Franklin Gothic"/>
              <a:buNone/>
            </a:pPr>
            <a:r>
              <a:rPr lang="en"/>
              <a:t>MODEL DEPLOYMENT </a:t>
            </a:r>
            <a:endParaRPr/>
          </a:p>
        </p:txBody>
      </p:sp>
      <p:pic>
        <p:nvPicPr>
          <p:cNvPr id="283" name="Google Shape;283;p37"/>
          <p:cNvPicPr preferRelativeResize="0"/>
          <p:nvPr/>
        </p:nvPicPr>
        <p:blipFill>
          <a:blip r:embed="rId3">
            <a:alphaModFix/>
          </a:blip>
          <a:stretch>
            <a:fillRect/>
          </a:stretch>
        </p:blipFill>
        <p:spPr>
          <a:xfrm>
            <a:off x="445775" y="657225"/>
            <a:ext cx="7889414" cy="4381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432970" y="142179"/>
            <a:ext cx="5090700" cy="1195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3300"/>
              <a:buFont typeface="Franklin Gothic"/>
              <a:buNone/>
            </a:pPr>
            <a:r>
              <a:rPr lang="en"/>
              <a:t>AGENDA</a:t>
            </a:r>
            <a:endParaRPr/>
          </a:p>
        </p:txBody>
      </p:sp>
      <p:sp>
        <p:nvSpPr>
          <p:cNvPr id="138" name="Google Shape;138;p20"/>
          <p:cNvSpPr txBox="1"/>
          <p:nvPr>
            <p:ph idx="1" type="body"/>
          </p:nvPr>
        </p:nvSpPr>
        <p:spPr>
          <a:xfrm>
            <a:off x="324950" y="1422525"/>
            <a:ext cx="4874100" cy="3134100"/>
          </a:xfrm>
          <a:prstGeom prst="rect">
            <a:avLst/>
          </a:prstGeom>
          <a:noFill/>
          <a:ln>
            <a:noFill/>
          </a:ln>
        </p:spPr>
        <p:txBody>
          <a:bodyPr anchorCtr="0" anchor="t" bIns="0" lIns="0" spcFirstLastPara="1" rIns="0" wrap="square" tIns="342900">
            <a:normAutofit fontScale="25000" lnSpcReduction="20000"/>
          </a:bodyPr>
          <a:lstStyle/>
          <a:p>
            <a:pPr indent="-204787" lvl="0" marL="215900" rtl="0" algn="l">
              <a:lnSpc>
                <a:spcPct val="100000"/>
              </a:lnSpc>
              <a:spcBef>
                <a:spcPts val="0"/>
              </a:spcBef>
              <a:spcAft>
                <a:spcPts val="0"/>
              </a:spcAft>
              <a:buClr>
                <a:schemeClr val="dk2"/>
              </a:buClr>
              <a:buSzPct val="100000"/>
              <a:buChar char="•"/>
            </a:pPr>
            <a:r>
              <a:rPr b="0" lang="en" sz="7300">
                <a:solidFill>
                  <a:schemeClr val="dk2"/>
                </a:solidFill>
              </a:rPr>
              <a:t>Recap</a:t>
            </a:r>
            <a:endParaRPr sz="5800">
              <a:solidFill>
                <a:schemeClr val="dk2"/>
              </a:solidFill>
            </a:endParaRPr>
          </a:p>
          <a:p>
            <a:pPr indent="-204787" lvl="0" marL="215900" rtl="0" algn="l">
              <a:lnSpc>
                <a:spcPct val="100000"/>
              </a:lnSpc>
              <a:spcBef>
                <a:spcPts val="1700"/>
              </a:spcBef>
              <a:spcAft>
                <a:spcPts val="0"/>
              </a:spcAft>
              <a:buClr>
                <a:schemeClr val="dk2"/>
              </a:buClr>
              <a:buSzPct val="100000"/>
              <a:buChar char="•"/>
            </a:pPr>
            <a:r>
              <a:rPr b="0" lang="en" sz="7300">
                <a:solidFill>
                  <a:schemeClr val="dk2"/>
                </a:solidFill>
              </a:rPr>
              <a:t>Objective</a:t>
            </a:r>
            <a:endParaRPr b="0" sz="7300">
              <a:solidFill>
                <a:schemeClr val="dk2"/>
              </a:solidFill>
            </a:endParaRPr>
          </a:p>
          <a:p>
            <a:pPr indent="-204787" lvl="0" marL="215900" rtl="0" algn="l">
              <a:lnSpc>
                <a:spcPct val="100000"/>
              </a:lnSpc>
              <a:spcBef>
                <a:spcPts val="1700"/>
              </a:spcBef>
              <a:spcAft>
                <a:spcPts val="0"/>
              </a:spcAft>
              <a:buClr>
                <a:schemeClr val="dk2"/>
              </a:buClr>
              <a:buSzPct val="100000"/>
              <a:buChar char="•"/>
            </a:pPr>
            <a:r>
              <a:rPr b="0" lang="en" sz="7300">
                <a:solidFill>
                  <a:schemeClr val="dk2"/>
                </a:solidFill>
              </a:rPr>
              <a:t>Project Lifecycle</a:t>
            </a:r>
            <a:endParaRPr b="0" sz="7300">
              <a:solidFill>
                <a:schemeClr val="dk2"/>
              </a:solidFill>
            </a:endParaRPr>
          </a:p>
          <a:p>
            <a:pPr indent="-204787" lvl="0" marL="215900" rtl="0" algn="l">
              <a:lnSpc>
                <a:spcPct val="100000"/>
              </a:lnSpc>
              <a:spcBef>
                <a:spcPts val="1700"/>
              </a:spcBef>
              <a:spcAft>
                <a:spcPts val="0"/>
              </a:spcAft>
              <a:buClr>
                <a:schemeClr val="dk2"/>
              </a:buClr>
              <a:buSzPct val="100000"/>
              <a:buChar char="•"/>
            </a:pPr>
            <a:r>
              <a:rPr b="0" lang="en" sz="7300">
                <a:solidFill>
                  <a:schemeClr val="dk2"/>
                </a:solidFill>
              </a:rPr>
              <a:t>Project Timeline</a:t>
            </a:r>
            <a:endParaRPr sz="5800">
              <a:solidFill>
                <a:schemeClr val="dk2"/>
              </a:solidFill>
            </a:endParaRPr>
          </a:p>
          <a:p>
            <a:pPr indent="-204787" lvl="0" marL="215900" rtl="0" algn="l">
              <a:lnSpc>
                <a:spcPct val="100000"/>
              </a:lnSpc>
              <a:spcBef>
                <a:spcPts val="1700"/>
              </a:spcBef>
              <a:spcAft>
                <a:spcPts val="0"/>
              </a:spcAft>
              <a:buClr>
                <a:schemeClr val="dk2"/>
              </a:buClr>
              <a:buSzPct val="100000"/>
              <a:buChar char="•"/>
            </a:pPr>
            <a:r>
              <a:rPr b="0" lang="en" sz="7300">
                <a:solidFill>
                  <a:schemeClr val="dk2"/>
                </a:solidFill>
              </a:rPr>
              <a:t>Challenges</a:t>
            </a:r>
            <a:endParaRPr sz="5800">
              <a:solidFill>
                <a:schemeClr val="dk2"/>
              </a:solidFill>
            </a:endParaRPr>
          </a:p>
          <a:p>
            <a:pPr indent="-204787" lvl="0" marL="215900" rtl="0" algn="l">
              <a:lnSpc>
                <a:spcPct val="100000"/>
              </a:lnSpc>
              <a:spcBef>
                <a:spcPts val="1700"/>
              </a:spcBef>
              <a:spcAft>
                <a:spcPts val="0"/>
              </a:spcAft>
              <a:buClr>
                <a:schemeClr val="dk2"/>
              </a:buClr>
              <a:buSzPct val="100000"/>
              <a:buChar char="•"/>
            </a:pPr>
            <a:r>
              <a:rPr b="0" lang="en" sz="7300">
                <a:solidFill>
                  <a:schemeClr val="dk2"/>
                </a:solidFill>
              </a:rPr>
              <a:t>Introduction to New Dataset</a:t>
            </a:r>
            <a:endParaRPr b="0" sz="7300">
              <a:solidFill>
                <a:schemeClr val="dk2"/>
              </a:solidFill>
            </a:endParaRPr>
          </a:p>
          <a:p>
            <a:pPr indent="-204787" lvl="0" marL="215900" rtl="0" algn="l">
              <a:lnSpc>
                <a:spcPct val="100000"/>
              </a:lnSpc>
              <a:spcBef>
                <a:spcPts val="1700"/>
              </a:spcBef>
              <a:spcAft>
                <a:spcPts val="0"/>
              </a:spcAft>
              <a:buClr>
                <a:schemeClr val="dk2"/>
              </a:buClr>
              <a:buSzPct val="100000"/>
              <a:buChar char="•"/>
            </a:pPr>
            <a:r>
              <a:rPr b="0" lang="en" sz="7300">
                <a:solidFill>
                  <a:schemeClr val="dk2"/>
                </a:solidFill>
              </a:rPr>
              <a:t>Insights from the New Dataset</a:t>
            </a:r>
            <a:endParaRPr b="0" sz="7300">
              <a:solidFill>
                <a:schemeClr val="dk2"/>
              </a:solidFill>
            </a:endParaRPr>
          </a:p>
          <a:p>
            <a:pPr indent="-193675" lvl="0" marL="215900" rtl="0" algn="l">
              <a:lnSpc>
                <a:spcPct val="100000"/>
              </a:lnSpc>
              <a:spcBef>
                <a:spcPts val="1700"/>
              </a:spcBef>
              <a:spcAft>
                <a:spcPts val="0"/>
              </a:spcAft>
              <a:buClr>
                <a:schemeClr val="dk2"/>
              </a:buClr>
              <a:buSzPct val="100000"/>
              <a:buChar char="•"/>
            </a:pPr>
            <a:r>
              <a:rPr b="0" lang="en" sz="7400">
                <a:solidFill>
                  <a:schemeClr val="dk2"/>
                </a:solidFill>
              </a:rPr>
              <a:t>What’s next?</a:t>
            </a:r>
            <a:endParaRPr sz="5800">
              <a:solidFill>
                <a:schemeClr val="dk2"/>
              </a:solidFill>
            </a:endParaRPr>
          </a:p>
          <a:p>
            <a:pPr indent="0" lvl="0" marL="0" rtl="0" algn="l">
              <a:lnSpc>
                <a:spcPct val="100000"/>
              </a:lnSpc>
              <a:spcBef>
                <a:spcPts val="1700"/>
              </a:spcBef>
              <a:spcAft>
                <a:spcPts val="0"/>
              </a:spcAft>
              <a:buClr>
                <a:srgbClr val="5D7C3F"/>
              </a:buClr>
              <a:buSzPct val="100000"/>
              <a:buNone/>
            </a:pPr>
            <a:r>
              <a:t/>
            </a:r>
            <a:endParaRPr sz="2400">
              <a:solidFill>
                <a:srgbClr val="202528"/>
              </a:solidFill>
            </a:endParaRPr>
          </a:p>
          <a:p>
            <a:pPr indent="-139700" lvl="0" marL="215900" rtl="0" algn="l">
              <a:lnSpc>
                <a:spcPct val="80000"/>
              </a:lnSpc>
              <a:spcBef>
                <a:spcPts val="1700"/>
              </a:spcBef>
              <a:spcAft>
                <a:spcPts val="0"/>
              </a:spcAft>
              <a:buClr>
                <a:srgbClr val="5D7C3F"/>
              </a:buClr>
              <a:buSzPct val="100000"/>
              <a:buFont typeface="Arial"/>
              <a:buNone/>
            </a:pPr>
            <a:r>
              <a:t/>
            </a:r>
            <a:endParaRPr/>
          </a:p>
          <a:p>
            <a:pPr indent="0" lvl="0" marL="0" rtl="0" algn="l">
              <a:lnSpc>
                <a:spcPct val="80000"/>
              </a:lnSpc>
              <a:spcBef>
                <a:spcPts val="1700"/>
              </a:spcBef>
              <a:spcAft>
                <a:spcPts val="0"/>
              </a:spcAft>
              <a:buClr>
                <a:srgbClr val="5D7C3F"/>
              </a:buClr>
              <a:buSzPct val="100000"/>
              <a:buNone/>
            </a:pPr>
            <a:r>
              <a:t/>
            </a:r>
            <a:endParaRPr/>
          </a:p>
          <a:p>
            <a:pPr indent="-139700" lvl="0" marL="215900" rtl="0" algn="l">
              <a:lnSpc>
                <a:spcPct val="80000"/>
              </a:lnSpc>
              <a:spcBef>
                <a:spcPts val="1700"/>
              </a:spcBef>
              <a:spcAft>
                <a:spcPts val="0"/>
              </a:spcAft>
              <a:buClr>
                <a:srgbClr val="5D7C3F"/>
              </a:buClr>
              <a:buSzPct val="100000"/>
              <a:buFont typeface="Arial"/>
              <a:buNone/>
            </a:pPr>
            <a:r>
              <a:t/>
            </a:r>
            <a:endParaRPr/>
          </a:p>
          <a:p>
            <a:pPr indent="-139700" lvl="0" marL="215900" rtl="0" algn="l">
              <a:lnSpc>
                <a:spcPct val="80000"/>
              </a:lnSpc>
              <a:spcBef>
                <a:spcPts val="1700"/>
              </a:spcBef>
              <a:spcAft>
                <a:spcPts val="0"/>
              </a:spcAft>
              <a:buClr>
                <a:srgbClr val="5D7C3F"/>
              </a:buClr>
              <a:buSzPct val="100000"/>
              <a:buFont typeface="Arial"/>
              <a:buNone/>
            </a:pPr>
            <a:r>
              <a:t/>
            </a:r>
            <a:endParaRPr/>
          </a:p>
          <a:p>
            <a:pPr indent="-139700" lvl="0" marL="215900" rtl="0" algn="l">
              <a:lnSpc>
                <a:spcPct val="80000"/>
              </a:lnSpc>
              <a:spcBef>
                <a:spcPts val="1700"/>
              </a:spcBef>
              <a:spcAft>
                <a:spcPts val="1200"/>
              </a:spcAft>
              <a:buClr>
                <a:srgbClr val="5D7C3F"/>
              </a:buClr>
              <a:buSzPct val="100000"/>
              <a:buFont typeface="Arial"/>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0" y="0"/>
            <a:ext cx="5509500" cy="446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GOOGLE</a:t>
            </a:r>
            <a:r>
              <a:rPr lang="en"/>
              <a:t> CLOUD PLATFORM</a:t>
            </a:r>
            <a:endParaRPr/>
          </a:p>
        </p:txBody>
      </p:sp>
      <p:pic>
        <p:nvPicPr>
          <p:cNvPr id="289" name="Google Shape;289;p38"/>
          <p:cNvPicPr preferRelativeResize="0"/>
          <p:nvPr/>
        </p:nvPicPr>
        <p:blipFill rotWithShape="1">
          <a:blip r:embed="rId3">
            <a:alphaModFix/>
          </a:blip>
          <a:srcRect b="4269" l="0" r="19021" t="0"/>
          <a:stretch/>
        </p:blipFill>
        <p:spPr>
          <a:xfrm>
            <a:off x="18050" y="446100"/>
            <a:ext cx="6724652" cy="4697399"/>
          </a:xfrm>
          <a:prstGeom prst="rect">
            <a:avLst/>
          </a:prstGeom>
          <a:noFill/>
          <a:ln>
            <a:noFill/>
          </a:ln>
        </p:spPr>
      </p:pic>
      <p:sp>
        <p:nvSpPr>
          <p:cNvPr id="290" name="Google Shape;290;p38"/>
          <p:cNvSpPr txBox="1"/>
          <p:nvPr/>
        </p:nvSpPr>
        <p:spPr>
          <a:xfrm>
            <a:off x="6742700" y="1859875"/>
            <a:ext cx="2416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Roboto"/>
                <a:ea typeface="Roboto"/>
                <a:cs typeface="Roboto"/>
                <a:sym typeface="Roboto"/>
              </a:rPr>
              <a:t>We are using GCP because it’s cost effective and it offers various storage options</a:t>
            </a:r>
            <a:endParaRPr b="1" sz="2000">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445775" y="148801"/>
            <a:ext cx="8229600" cy="50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Dashboard PowerBI / New Dataset</a:t>
            </a:r>
            <a:endParaRPr/>
          </a:p>
        </p:txBody>
      </p:sp>
      <p:pic>
        <p:nvPicPr>
          <p:cNvPr id="296" name="Google Shape;296;p39"/>
          <p:cNvPicPr preferRelativeResize="0"/>
          <p:nvPr/>
        </p:nvPicPr>
        <p:blipFill>
          <a:blip r:embed="rId3">
            <a:alphaModFix/>
          </a:blip>
          <a:stretch>
            <a:fillRect/>
          </a:stretch>
        </p:blipFill>
        <p:spPr>
          <a:xfrm>
            <a:off x="152400" y="714775"/>
            <a:ext cx="8811074" cy="4276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445775" y="148801"/>
            <a:ext cx="8229600" cy="50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Dashboard PowerBI</a:t>
            </a:r>
            <a:endParaRPr/>
          </a:p>
        </p:txBody>
      </p:sp>
      <p:pic>
        <p:nvPicPr>
          <p:cNvPr id="302" name="Google Shape;302;p40"/>
          <p:cNvPicPr preferRelativeResize="0"/>
          <p:nvPr/>
        </p:nvPicPr>
        <p:blipFill>
          <a:blip r:embed="rId3">
            <a:alphaModFix/>
          </a:blip>
          <a:stretch>
            <a:fillRect/>
          </a:stretch>
        </p:blipFill>
        <p:spPr>
          <a:xfrm>
            <a:off x="152400" y="657300"/>
            <a:ext cx="8768650" cy="433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A yellow post it note pinned to a cork board&#10;&#10;Description automatically generated" id="308" name="Google Shape;308;p41"/>
          <p:cNvPicPr preferRelativeResize="0"/>
          <p:nvPr/>
        </p:nvPicPr>
        <p:blipFill rotWithShape="1">
          <a:blip r:embed="rId3">
            <a:alphaModFix/>
          </a:blip>
          <a:srcRect b="0" l="0" r="0" t="0"/>
          <a:stretch/>
        </p:blipFill>
        <p:spPr>
          <a:xfrm>
            <a:off x="376823" y="131791"/>
            <a:ext cx="3564296" cy="2781388"/>
          </a:xfrm>
          <a:prstGeom prst="rect">
            <a:avLst/>
          </a:prstGeom>
          <a:noFill/>
          <a:ln>
            <a:noFill/>
          </a:ln>
        </p:spPr>
      </p:pic>
      <p:sp>
        <p:nvSpPr>
          <p:cNvPr id="309" name="Google Shape;309;p41"/>
          <p:cNvSpPr txBox="1"/>
          <p:nvPr/>
        </p:nvSpPr>
        <p:spPr>
          <a:xfrm>
            <a:off x="4045325" y="2770875"/>
            <a:ext cx="4578600" cy="2285700"/>
          </a:xfrm>
          <a:prstGeom prst="rect">
            <a:avLst/>
          </a:prstGeom>
          <a:noFill/>
          <a:ln>
            <a:noFill/>
          </a:ln>
        </p:spPr>
        <p:txBody>
          <a:bodyPr anchorCtr="0" anchor="t" bIns="34275" lIns="68575" spcFirstLastPara="1" rIns="68575" wrap="square" tIns="34275">
            <a:spAutoFit/>
          </a:bodyPr>
          <a:lstStyle/>
          <a:p>
            <a:pPr indent="-342900" lvl="0" marL="342900" marR="0" rtl="0" algn="l">
              <a:spcBef>
                <a:spcPts val="0"/>
              </a:spcBef>
              <a:spcAft>
                <a:spcPts val="0"/>
              </a:spcAft>
              <a:buClr>
                <a:schemeClr val="dk1"/>
              </a:buClr>
              <a:buSzPts val="2400"/>
              <a:buFont typeface="Noto Sans Symbols"/>
              <a:buChar char="✔"/>
            </a:pPr>
            <a:r>
              <a:rPr lang="en" sz="2400">
                <a:solidFill>
                  <a:schemeClr val="dk1"/>
                </a:solidFill>
                <a:latin typeface="Franklin Gothic"/>
                <a:ea typeface="Franklin Gothic"/>
                <a:cs typeface="Franklin Gothic"/>
                <a:sym typeface="Franklin Gothic"/>
              </a:rPr>
              <a:t>Feature Engineering</a:t>
            </a:r>
            <a:endParaRPr sz="1100"/>
          </a:p>
          <a:p>
            <a:pPr indent="-342900" lvl="0" marL="342900" marR="0" rtl="0" algn="l">
              <a:spcBef>
                <a:spcPts val="0"/>
              </a:spcBef>
              <a:spcAft>
                <a:spcPts val="0"/>
              </a:spcAft>
              <a:buClr>
                <a:schemeClr val="dk1"/>
              </a:buClr>
              <a:buSzPts val="2400"/>
              <a:buFont typeface="Noto Sans Symbols"/>
              <a:buChar char="✔"/>
            </a:pPr>
            <a:r>
              <a:rPr lang="en" sz="2400">
                <a:solidFill>
                  <a:schemeClr val="dk1"/>
                </a:solidFill>
                <a:latin typeface="Franklin Gothic"/>
                <a:ea typeface="Franklin Gothic"/>
                <a:cs typeface="Franklin Gothic"/>
                <a:sym typeface="Franklin Gothic"/>
              </a:rPr>
              <a:t>Model  Development</a:t>
            </a:r>
            <a:endParaRPr sz="1100"/>
          </a:p>
          <a:p>
            <a:pPr indent="-342900" lvl="0" marL="342900" marR="0" rtl="0" algn="l">
              <a:spcBef>
                <a:spcPts val="0"/>
              </a:spcBef>
              <a:spcAft>
                <a:spcPts val="0"/>
              </a:spcAft>
              <a:buClr>
                <a:schemeClr val="dk1"/>
              </a:buClr>
              <a:buSzPts val="2400"/>
              <a:buFont typeface="Noto Sans Symbols"/>
              <a:buChar char="✔"/>
            </a:pPr>
            <a:r>
              <a:rPr lang="en" sz="2400">
                <a:solidFill>
                  <a:schemeClr val="dk1"/>
                </a:solidFill>
                <a:latin typeface="Franklin Gothic"/>
                <a:ea typeface="Franklin Gothic"/>
                <a:cs typeface="Franklin Gothic"/>
                <a:sym typeface="Franklin Gothic"/>
              </a:rPr>
              <a:t>Model Evaluation</a:t>
            </a:r>
            <a:endParaRPr sz="1100"/>
          </a:p>
          <a:p>
            <a:pPr indent="-342900" lvl="0" marL="342900" marR="0" rtl="0" algn="l">
              <a:spcBef>
                <a:spcPts val="0"/>
              </a:spcBef>
              <a:spcAft>
                <a:spcPts val="0"/>
              </a:spcAft>
              <a:buClr>
                <a:schemeClr val="dk1"/>
              </a:buClr>
              <a:buSzPts val="2400"/>
              <a:buFont typeface="Noto Sans Symbols"/>
              <a:buChar char="✔"/>
            </a:pPr>
            <a:r>
              <a:rPr lang="en" sz="2400">
                <a:solidFill>
                  <a:schemeClr val="dk1"/>
                </a:solidFill>
                <a:latin typeface="Franklin Gothic"/>
                <a:ea typeface="Franklin Gothic"/>
                <a:cs typeface="Franklin Gothic"/>
                <a:sym typeface="Franklin Gothic"/>
              </a:rPr>
              <a:t>Dashboard Development</a:t>
            </a:r>
            <a:endParaRPr sz="1100"/>
          </a:p>
          <a:p>
            <a:pPr indent="-342900" lvl="0" marL="342900" marR="0" rtl="0" algn="l">
              <a:spcBef>
                <a:spcPts val="0"/>
              </a:spcBef>
              <a:spcAft>
                <a:spcPts val="0"/>
              </a:spcAft>
              <a:buClr>
                <a:schemeClr val="dk1"/>
              </a:buClr>
              <a:buSzPts val="2400"/>
              <a:buFont typeface="Noto Sans Symbols"/>
              <a:buChar char="✔"/>
            </a:pPr>
            <a:r>
              <a:rPr lang="en" sz="2400">
                <a:solidFill>
                  <a:schemeClr val="dk1"/>
                </a:solidFill>
                <a:latin typeface="Franklin Gothic"/>
                <a:ea typeface="Franklin Gothic"/>
                <a:cs typeface="Franklin Gothic"/>
                <a:sym typeface="Franklin Gothic"/>
              </a:rPr>
              <a:t>Deployment </a:t>
            </a:r>
            <a:endParaRPr sz="1100"/>
          </a:p>
          <a:p>
            <a:pPr indent="0" lvl="0" marL="0" marR="0" rtl="0" algn="l">
              <a:spcBef>
                <a:spcPts val="0"/>
              </a:spcBef>
              <a:spcAft>
                <a:spcPts val="0"/>
              </a:spcAft>
              <a:buNone/>
            </a:pPr>
            <a:r>
              <a:t/>
            </a:r>
            <a:endParaRPr sz="2400">
              <a:solidFill>
                <a:schemeClr val="dk1"/>
              </a:solidFill>
              <a:latin typeface="Franklin Gothic"/>
              <a:ea typeface="Franklin Gothic"/>
              <a:cs typeface="Franklin Gothic"/>
              <a:sym typeface="Frankli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descr="A close-up of a question and answer cubes&#10;&#10;Description automatically generated" id="315" name="Google Shape;315;p42"/>
          <p:cNvPicPr preferRelativeResize="0"/>
          <p:nvPr/>
        </p:nvPicPr>
        <p:blipFill rotWithShape="1">
          <a:blip r:embed="rId3">
            <a:alphaModFix/>
          </a:blip>
          <a:srcRect b="0" l="0" r="0" t="0"/>
          <a:stretch/>
        </p:blipFill>
        <p:spPr>
          <a:xfrm>
            <a:off x="6171200" y="2571750"/>
            <a:ext cx="2865100" cy="2387900"/>
          </a:xfrm>
          <a:prstGeom prst="rect">
            <a:avLst/>
          </a:prstGeom>
          <a:noFill/>
          <a:ln>
            <a:noFill/>
          </a:ln>
        </p:spPr>
      </p:pic>
      <p:pic>
        <p:nvPicPr>
          <p:cNvPr id="316" name="Google Shape;316;p42"/>
          <p:cNvPicPr preferRelativeResize="0"/>
          <p:nvPr/>
        </p:nvPicPr>
        <p:blipFill>
          <a:blip r:embed="rId4">
            <a:alphaModFix/>
          </a:blip>
          <a:stretch>
            <a:fillRect/>
          </a:stretch>
        </p:blipFill>
        <p:spPr>
          <a:xfrm>
            <a:off x="92250" y="0"/>
            <a:ext cx="6267434"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445770" y="148806"/>
            <a:ext cx="8229600" cy="1180738"/>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Clr>
                <a:schemeClr val="dk1"/>
              </a:buClr>
              <a:buSzPts val="3300"/>
              <a:buFont typeface="Franklin Gothic"/>
              <a:buNone/>
            </a:pPr>
            <a:r>
              <a:rPr lang="en"/>
              <a:t>RECAP</a:t>
            </a:r>
            <a:endParaRPr/>
          </a:p>
        </p:txBody>
      </p:sp>
      <p:sp>
        <p:nvSpPr>
          <p:cNvPr id="144" name="Google Shape;144;p21"/>
          <p:cNvSpPr txBox="1"/>
          <p:nvPr>
            <p:ph idx="1" type="body"/>
          </p:nvPr>
        </p:nvSpPr>
        <p:spPr>
          <a:xfrm>
            <a:off x="260675" y="1724525"/>
            <a:ext cx="8677800" cy="3419100"/>
          </a:xfrm>
          <a:prstGeom prst="rect">
            <a:avLst/>
          </a:prstGeom>
          <a:noFill/>
          <a:ln>
            <a:noFill/>
          </a:ln>
        </p:spPr>
        <p:txBody>
          <a:bodyPr anchorCtr="0" anchor="t" bIns="34275" lIns="68575" spcFirstLastPara="1" rIns="68575" wrap="square" tIns="34275">
            <a:normAutofit fontScale="55000"/>
          </a:bodyPr>
          <a:lstStyle/>
          <a:p>
            <a:pPr indent="-256799" lvl="0" marL="254000" rtl="0" algn="l">
              <a:lnSpc>
                <a:spcPct val="150000"/>
              </a:lnSpc>
              <a:spcBef>
                <a:spcPts val="0"/>
              </a:spcBef>
              <a:spcAft>
                <a:spcPts val="0"/>
              </a:spcAft>
              <a:buClr>
                <a:schemeClr val="dk2"/>
              </a:buClr>
              <a:buSzPct val="100000"/>
              <a:buFont typeface="Noto Sans Symbols"/>
              <a:buChar char="✔"/>
            </a:pPr>
            <a:r>
              <a:rPr lang="en" sz="3716"/>
              <a:t>We started </a:t>
            </a:r>
            <a:r>
              <a:rPr lang="en" sz="3716"/>
              <a:t> working on a Demo Dataset.</a:t>
            </a:r>
            <a:endParaRPr sz="3716"/>
          </a:p>
          <a:p>
            <a:pPr indent="-256799" lvl="0" marL="254000" rtl="0" algn="l">
              <a:lnSpc>
                <a:spcPct val="150000"/>
              </a:lnSpc>
              <a:spcBef>
                <a:spcPts val="0"/>
              </a:spcBef>
              <a:spcAft>
                <a:spcPts val="0"/>
              </a:spcAft>
              <a:buSzPct val="100000"/>
              <a:buChar char="✔"/>
            </a:pPr>
            <a:r>
              <a:rPr lang="en" sz="3716"/>
              <a:t> </a:t>
            </a:r>
            <a:r>
              <a:rPr lang="en" sz="3716"/>
              <a:t>We completed EDA on our demo dataset.</a:t>
            </a:r>
            <a:endParaRPr sz="3716"/>
          </a:p>
          <a:p>
            <a:pPr indent="-256799" lvl="0" marL="254000" rtl="0" algn="l">
              <a:lnSpc>
                <a:spcPct val="150000"/>
              </a:lnSpc>
              <a:spcBef>
                <a:spcPts val="0"/>
              </a:spcBef>
              <a:spcAft>
                <a:spcPts val="0"/>
              </a:spcAft>
              <a:buSzPct val="100000"/>
              <a:buChar char="✔"/>
            </a:pPr>
            <a:r>
              <a:rPr lang="en" sz="3716"/>
              <a:t>We created a demo dashboard.</a:t>
            </a:r>
            <a:endParaRPr sz="3716"/>
          </a:p>
          <a:p>
            <a:pPr indent="-256799" lvl="0" marL="254000" rtl="0" algn="l">
              <a:lnSpc>
                <a:spcPct val="150000"/>
              </a:lnSpc>
              <a:spcBef>
                <a:spcPts val="0"/>
              </a:spcBef>
              <a:spcAft>
                <a:spcPts val="0"/>
              </a:spcAft>
              <a:buSzPct val="100000"/>
              <a:buChar char="✔"/>
            </a:pPr>
            <a:r>
              <a:rPr lang="en" sz="3716"/>
              <a:t>We created our model and did model evaluation on our demo dataset.</a:t>
            </a:r>
            <a:endParaRPr sz="3716"/>
          </a:p>
          <a:p>
            <a:pPr indent="-256799" lvl="0" marL="254000" rtl="0" algn="l">
              <a:lnSpc>
                <a:spcPct val="150000"/>
              </a:lnSpc>
              <a:spcBef>
                <a:spcPts val="0"/>
              </a:spcBef>
              <a:spcAft>
                <a:spcPts val="0"/>
              </a:spcAft>
              <a:buSzPct val="100000"/>
              <a:buChar char="✔"/>
            </a:pPr>
            <a:r>
              <a:rPr lang="en" sz="3716"/>
              <a:t>We started using Selenium to fetch the latest data from Kayak to keep our model up-to-date.</a:t>
            </a:r>
            <a:endParaRPr sz="3716"/>
          </a:p>
          <a:p>
            <a:pPr indent="0" lvl="0" marL="0" rtl="0" algn="l">
              <a:lnSpc>
                <a:spcPct val="150000"/>
              </a:lnSpc>
              <a:spcBef>
                <a:spcPts val="1400"/>
              </a:spcBef>
              <a:spcAft>
                <a:spcPts val="1200"/>
              </a:spcAft>
              <a:buClr>
                <a:schemeClr val="dk1"/>
              </a:buClr>
              <a:buSzPct val="100000"/>
              <a:buNone/>
            </a:pPr>
            <a:r>
              <a:rPr lang="en">
                <a:solidFill>
                  <a:schemeClr val="dk1"/>
                </a:solidFill>
              </a:rPr>
              <a:t>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445770" y="148806"/>
            <a:ext cx="8229600" cy="1180738"/>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Clr>
                <a:schemeClr val="dk1"/>
              </a:buClr>
              <a:buSzPts val="3300"/>
              <a:buFont typeface="Franklin Gothic"/>
              <a:buNone/>
            </a:pPr>
            <a:r>
              <a:rPr lang="en"/>
              <a:t>RECAP: Why we chose Selenium?</a:t>
            </a:r>
            <a:endParaRPr/>
          </a:p>
        </p:txBody>
      </p:sp>
      <p:sp>
        <p:nvSpPr>
          <p:cNvPr id="150" name="Google Shape;150;p22"/>
          <p:cNvSpPr txBox="1"/>
          <p:nvPr>
            <p:ph idx="1" type="body"/>
          </p:nvPr>
        </p:nvSpPr>
        <p:spPr>
          <a:xfrm>
            <a:off x="446642" y="1809273"/>
            <a:ext cx="4346338" cy="2991326"/>
          </a:xfrm>
          <a:prstGeom prst="rect">
            <a:avLst/>
          </a:prstGeom>
          <a:noFill/>
          <a:ln>
            <a:noFill/>
          </a:ln>
        </p:spPr>
        <p:txBody>
          <a:bodyPr anchorCtr="0" anchor="t" bIns="34275" lIns="68575" spcFirstLastPara="1" rIns="68575" wrap="square" tIns="34275">
            <a:normAutofit fontScale="85000" lnSpcReduction="10000"/>
          </a:bodyPr>
          <a:lstStyle/>
          <a:p>
            <a:pPr indent="-246380" lvl="0" marL="254000" marR="0" rtl="0" algn="l">
              <a:lnSpc>
                <a:spcPct val="170000"/>
              </a:lnSpc>
              <a:spcBef>
                <a:spcPts val="0"/>
              </a:spcBef>
              <a:spcAft>
                <a:spcPts val="0"/>
              </a:spcAft>
              <a:buClr>
                <a:schemeClr val="dk1"/>
              </a:buClr>
              <a:buSzPct val="47058"/>
              <a:buFont typeface="Noto Sans Symbols"/>
              <a:buChar char="❖"/>
            </a:pPr>
            <a:r>
              <a:rPr lang="en" sz="1700"/>
              <a:t>Interacts with Web Pages like a Real User</a:t>
            </a:r>
            <a:endParaRPr sz="1700"/>
          </a:p>
          <a:p>
            <a:pPr indent="-246380" lvl="0" marL="254000" marR="0" rtl="0" algn="l">
              <a:lnSpc>
                <a:spcPct val="170000"/>
              </a:lnSpc>
              <a:spcBef>
                <a:spcPts val="600"/>
              </a:spcBef>
              <a:spcAft>
                <a:spcPts val="0"/>
              </a:spcAft>
              <a:buClr>
                <a:schemeClr val="dk1"/>
              </a:buClr>
              <a:buSzPct val="47058"/>
              <a:buFont typeface="Noto Sans Symbols"/>
              <a:buChar char="❖"/>
            </a:pPr>
            <a:r>
              <a:rPr lang="en" sz="1700"/>
              <a:t>Supports </a:t>
            </a:r>
            <a:r>
              <a:rPr lang="en" sz="1700"/>
              <a:t>M</a:t>
            </a:r>
            <a:r>
              <a:rPr lang="en" sz="1700"/>
              <a:t>ultiple Browsers</a:t>
            </a:r>
            <a:endParaRPr sz="1700"/>
          </a:p>
          <a:p>
            <a:pPr indent="-246380" lvl="0" marL="254000" marR="0" rtl="0" algn="l">
              <a:lnSpc>
                <a:spcPct val="170000"/>
              </a:lnSpc>
              <a:spcBef>
                <a:spcPts val="600"/>
              </a:spcBef>
              <a:spcAft>
                <a:spcPts val="0"/>
              </a:spcAft>
              <a:buClr>
                <a:schemeClr val="dk1"/>
              </a:buClr>
              <a:buSzPct val="47058"/>
              <a:buFont typeface="Noto Sans Symbols"/>
              <a:buChar char="❖"/>
            </a:pPr>
            <a:r>
              <a:rPr lang="en" sz="1700"/>
              <a:t>Automates Complex Workflows</a:t>
            </a:r>
            <a:endParaRPr sz="1700"/>
          </a:p>
          <a:p>
            <a:pPr indent="-246380" lvl="0" marL="254000" marR="0" rtl="0" algn="l">
              <a:lnSpc>
                <a:spcPct val="170000"/>
              </a:lnSpc>
              <a:spcBef>
                <a:spcPts val="600"/>
              </a:spcBef>
              <a:spcAft>
                <a:spcPts val="0"/>
              </a:spcAft>
              <a:buClr>
                <a:schemeClr val="dk1"/>
              </a:buClr>
              <a:buSzPct val="47058"/>
              <a:buFont typeface="Noto Sans Symbols"/>
              <a:buChar char="❖"/>
            </a:pPr>
            <a:r>
              <a:rPr lang="en" sz="1700"/>
              <a:t>Bypasses Some Anti-Scraping Measures</a:t>
            </a:r>
            <a:endParaRPr sz="1700"/>
          </a:p>
          <a:p>
            <a:pPr indent="-246380" lvl="0" marL="254000" marR="0" rtl="0" algn="l">
              <a:lnSpc>
                <a:spcPct val="170000"/>
              </a:lnSpc>
              <a:spcBef>
                <a:spcPts val="600"/>
              </a:spcBef>
              <a:spcAft>
                <a:spcPts val="0"/>
              </a:spcAft>
              <a:buClr>
                <a:schemeClr val="dk1"/>
              </a:buClr>
              <a:buSzPct val="47058"/>
              <a:buFont typeface="Noto Sans Symbols"/>
              <a:buChar char="❖"/>
            </a:pPr>
            <a:r>
              <a:rPr lang="en" sz="1700"/>
              <a:t>Handles CAPTCHA and ReCAPTCHA</a:t>
            </a:r>
            <a:endParaRPr sz="1700"/>
          </a:p>
          <a:p>
            <a:pPr indent="-246380" lvl="0" marL="254000" marR="0" rtl="0" algn="l">
              <a:lnSpc>
                <a:spcPct val="170000"/>
              </a:lnSpc>
              <a:spcBef>
                <a:spcPts val="600"/>
              </a:spcBef>
              <a:spcAft>
                <a:spcPts val="0"/>
              </a:spcAft>
              <a:buClr>
                <a:schemeClr val="dk1"/>
              </a:buClr>
              <a:buSzPct val="47058"/>
              <a:buFont typeface="Noto Sans Symbols"/>
              <a:buChar char="❖"/>
            </a:pPr>
            <a:r>
              <a:rPr lang="en" sz="1700"/>
              <a:t>Large Community and Support</a:t>
            </a:r>
            <a:endParaRPr sz="1700"/>
          </a:p>
          <a:p>
            <a:pPr indent="0" lvl="0" marL="0" rtl="0" algn="l">
              <a:lnSpc>
                <a:spcPct val="90000"/>
              </a:lnSpc>
              <a:spcBef>
                <a:spcPts val="2000"/>
              </a:spcBef>
              <a:spcAft>
                <a:spcPts val="1200"/>
              </a:spcAft>
              <a:buClr>
                <a:schemeClr val="dk1"/>
              </a:buClr>
              <a:buSzPct val="100000"/>
              <a:buNone/>
            </a:pPr>
            <a:r>
              <a:t/>
            </a:r>
            <a:endParaRPr/>
          </a:p>
        </p:txBody>
      </p:sp>
      <p:pic>
        <p:nvPicPr>
          <p:cNvPr descr="A grey square with a green tick and white letters&#10;&#10;Description automatically generated" id="151" name="Google Shape;151;p22"/>
          <p:cNvPicPr preferRelativeResize="0"/>
          <p:nvPr/>
        </p:nvPicPr>
        <p:blipFill rotWithShape="1">
          <a:blip r:embed="rId3">
            <a:alphaModFix/>
          </a:blip>
          <a:srcRect b="-3" l="0" r="-3" t="17974"/>
          <a:stretch/>
        </p:blipFill>
        <p:spPr>
          <a:xfrm>
            <a:off x="5577840" y="2007394"/>
            <a:ext cx="2960370" cy="2698103"/>
          </a:xfrm>
          <a:prstGeom prst="rect">
            <a:avLst/>
          </a:prstGeom>
          <a:noFill/>
          <a:ln>
            <a:noFill/>
          </a:ln>
        </p:spPr>
      </p:pic>
      <p:sp>
        <p:nvSpPr>
          <p:cNvPr id="152" name="Google Shape;152;p22"/>
          <p:cNvSpPr txBox="1"/>
          <p:nvPr/>
        </p:nvSpPr>
        <p:spPr>
          <a:xfrm>
            <a:off x="-1092875" y="70175"/>
            <a:ext cx="866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445770" y="-101661"/>
            <a:ext cx="5090810" cy="119513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3300"/>
              <a:buFont typeface="Franklin Gothic"/>
              <a:buNone/>
            </a:pPr>
            <a:r>
              <a:rPr lang="en"/>
              <a:t>OUR OBJECTIVE</a:t>
            </a:r>
            <a:endParaRPr/>
          </a:p>
        </p:txBody>
      </p:sp>
      <p:sp>
        <p:nvSpPr>
          <p:cNvPr id="159" name="Google Shape;159;p23"/>
          <p:cNvSpPr txBox="1"/>
          <p:nvPr>
            <p:ph idx="1" type="body"/>
          </p:nvPr>
        </p:nvSpPr>
        <p:spPr>
          <a:xfrm>
            <a:off x="57275" y="1886775"/>
            <a:ext cx="8911200" cy="3432600"/>
          </a:xfrm>
          <a:prstGeom prst="rect">
            <a:avLst/>
          </a:prstGeom>
          <a:noFill/>
          <a:ln>
            <a:noFill/>
          </a:ln>
        </p:spPr>
        <p:txBody>
          <a:bodyPr anchorCtr="0" anchor="t" bIns="0" lIns="0" spcFirstLastPara="1" rIns="0" wrap="square" tIns="342900">
            <a:normAutofit fontScale="92500" lnSpcReduction="10000"/>
          </a:bodyPr>
          <a:lstStyle/>
          <a:p>
            <a:pPr indent="-334327" lvl="0" marL="457200" rtl="0" algn="l">
              <a:lnSpc>
                <a:spcPct val="100000"/>
              </a:lnSpc>
              <a:spcBef>
                <a:spcPts val="0"/>
              </a:spcBef>
              <a:spcAft>
                <a:spcPts val="0"/>
              </a:spcAft>
              <a:buClr>
                <a:srgbClr val="5D7C3F"/>
              </a:buClr>
              <a:buSzPct val="72000"/>
              <a:buChar char="❖"/>
            </a:pPr>
            <a:r>
              <a:rPr b="0" lang="en" sz="2500">
                <a:solidFill>
                  <a:schemeClr val="dk1"/>
                </a:solidFill>
                <a:latin typeface="Arial"/>
                <a:ea typeface="Arial"/>
                <a:cs typeface="Arial"/>
                <a:sym typeface="Arial"/>
              </a:rPr>
              <a:t>Our goal is to predict future airline ticket prices using past data. We'll analyze historical prices, flight dates, number of stops, and other relevant factors to train our machine learning model.</a:t>
            </a:r>
            <a:endParaRPr b="0" sz="25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b="0" sz="2500">
              <a:solidFill>
                <a:schemeClr val="dk1"/>
              </a:solidFill>
              <a:latin typeface="Arial"/>
              <a:ea typeface="Arial"/>
              <a:cs typeface="Arial"/>
              <a:sym typeface="Arial"/>
            </a:endParaRPr>
          </a:p>
          <a:p>
            <a:pPr indent="-375443" lvl="0" marL="457200" rtl="0" algn="l">
              <a:lnSpc>
                <a:spcPct val="115000"/>
              </a:lnSpc>
              <a:spcBef>
                <a:spcPts val="1200"/>
              </a:spcBef>
              <a:spcAft>
                <a:spcPts val="0"/>
              </a:spcAft>
              <a:buClr>
                <a:srgbClr val="5D7C3F"/>
              </a:buClr>
              <a:buSzPct val="100000"/>
              <a:buChar char="❖"/>
            </a:pPr>
            <a:r>
              <a:rPr b="0" lang="en" sz="2500">
                <a:solidFill>
                  <a:schemeClr val="dk1"/>
                </a:solidFill>
                <a:latin typeface="Arial"/>
                <a:ea typeface="Arial"/>
                <a:cs typeface="Arial"/>
                <a:sym typeface="Arial"/>
              </a:rPr>
              <a:t>This will help travelers understand price trends and plan trips at the best times to save money. </a:t>
            </a:r>
            <a:endParaRPr b="0" sz="2500">
              <a:solidFill>
                <a:schemeClr val="dk1"/>
              </a:solidFill>
              <a:latin typeface="Arial"/>
              <a:ea typeface="Arial"/>
              <a:cs typeface="Arial"/>
              <a:sym typeface="Arial"/>
            </a:endParaRPr>
          </a:p>
          <a:p>
            <a:pPr indent="0" lvl="0" marL="457200" rtl="0" algn="l">
              <a:lnSpc>
                <a:spcPct val="100000"/>
              </a:lnSpc>
              <a:spcBef>
                <a:spcPts val="1200"/>
              </a:spcBef>
              <a:spcAft>
                <a:spcPts val="0"/>
              </a:spcAft>
              <a:buNone/>
            </a:pPr>
            <a:r>
              <a:t/>
            </a:r>
            <a:endParaRPr b="0" sz="2500">
              <a:solidFill>
                <a:schemeClr val="dk1"/>
              </a:solidFill>
              <a:latin typeface="Arial"/>
              <a:ea typeface="Arial"/>
              <a:cs typeface="Arial"/>
              <a:sym typeface="Arial"/>
            </a:endParaRPr>
          </a:p>
          <a:p>
            <a:pPr indent="0" lvl="0" marL="0" rtl="0" algn="l">
              <a:lnSpc>
                <a:spcPct val="115000"/>
              </a:lnSpc>
              <a:spcBef>
                <a:spcPts val="0"/>
              </a:spcBef>
              <a:spcAft>
                <a:spcPts val="1200"/>
              </a:spcAft>
              <a:buNone/>
            </a:pPr>
            <a:r>
              <a:t/>
            </a:r>
            <a:endParaRPr/>
          </a:p>
        </p:txBody>
      </p:sp>
      <p:pic>
        <p:nvPicPr>
          <p:cNvPr id="160" name="Google Shape;160;p23"/>
          <p:cNvPicPr preferRelativeResize="0"/>
          <p:nvPr/>
        </p:nvPicPr>
        <p:blipFill rotWithShape="1">
          <a:blip r:embed="rId3">
            <a:alphaModFix/>
          </a:blip>
          <a:srcRect b="-14719" l="0" r="0" t="14720"/>
          <a:stretch/>
        </p:blipFill>
        <p:spPr>
          <a:xfrm>
            <a:off x="6847975" y="-19050"/>
            <a:ext cx="2243400" cy="207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154110" y="-798714"/>
            <a:ext cx="8155200" cy="1260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3300"/>
              <a:buFont typeface="Franklin Gothic"/>
              <a:buNone/>
            </a:pPr>
            <a:r>
              <a:rPr lang="en"/>
              <a:t>PROJECT LIFECYCLE</a:t>
            </a:r>
            <a:endParaRPr/>
          </a:p>
        </p:txBody>
      </p:sp>
      <p:pic>
        <p:nvPicPr>
          <p:cNvPr id="167" name="Google Shape;167;p24"/>
          <p:cNvPicPr preferRelativeResize="0"/>
          <p:nvPr/>
        </p:nvPicPr>
        <p:blipFill>
          <a:blip r:embed="rId3">
            <a:alphaModFix/>
          </a:blip>
          <a:stretch>
            <a:fillRect/>
          </a:stretch>
        </p:blipFill>
        <p:spPr>
          <a:xfrm>
            <a:off x="152400" y="613975"/>
            <a:ext cx="8736849" cy="4377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285750" y="-120964"/>
            <a:ext cx="8155305" cy="1260154"/>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2700"/>
              <a:buFont typeface="Franklin Gothic"/>
              <a:buNone/>
            </a:pPr>
            <a:r>
              <a:rPr lang="en" sz="2700"/>
              <a:t>PROJECT</a:t>
            </a:r>
            <a:br>
              <a:rPr lang="en" sz="2700"/>
            </a:br>
            <a:r>
              <a:rPr lang="en" sz="2700"/>
              <a:t>TIMELINE </a:t>
            </a:r>
            <a:endParaRPr/>
          </a:p>
        </p:txBody>
      </p:sp>
      <p:grpSp>
        <p:nvGrpSpPr>
          <p:cNvPr id="174" name="Google Shape;174;p25"/>
          <p:cNvGrpSpPr/>
          <p:nvPr/>
        </p:nvGrpSpPr>
        <p:grpSpPr>
          <a:xfrm flipH="1" rot="5400000">
            <a:off x="0" y="2925099"/>
            <a:ext cx="2219420" cy="2219419"/>
            <a:chOff x="0" y="12289"/>
            <a:chExt cx="3550" cy="3551"/>
          </a:xfrm>
        </p:grpSpPr>
        <p:sp>
          <p:nvSpPr>
            <p:cNvPr id="175" name="Google Shape;175;p25"/>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176" name="Google Shape;176;p25"/>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177" name="Google Shape;177;p25"/>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grpSp>
      <p:sp>
        <p:nvSpPr>
          <p:cNvPr id="178" name="Google Shape;178;p25"/>
          <p:cNvSpPr txBox="1"/>
          <p:nvPr/>
        </p:nvSpPr>
        <p:spPr>
          <a:xfrm>
            <a:off x="171450" y="892496"/>
            <a:ext cx="8155305" cy="1260154"/>
          </a:xfrm>
          <a:prstGeom prst="rect">
            <a:avLst/>
          </a:prstGeom>
          <a:noFill/>
          <a:ln>
            <a:noFill/>
          </a:ln>
        </p:spPr>
        <p:txBody>
          <a:bodyPr anchorCtr="0" anchor="b" bIns="0" lIns="0" spcFirstLastPara="1" rIns="0" wrap="square" tIns="0">
            <a:noAutofit/>
          </a:bodyPr>
          <a:lstStyle/>
          <a:p>
            <a:pPr indent="0" lvl="0" marL="0" marR="0" rtl="0" algn="l">
              <a:lnSpc>
                <a:spcPct val="80000"/>
              </a:lnSpc>
              <a:spcBef>
                <a:spcPts val="0"/>
              </a:spcBef>
              <a:spcAft>
                <a:spcPts val="0"/>
              </a:spcAft>
              <a:buClr>
                <a:schemeClr val="dk1"/>
              </a:buClr>
              <a:buSzPts val="2700"/>
              <a:buFont typeface="Franklin Gothic"/>
              <a:buNone/>
            </a:pPr>
            <a:r>
              <a:rPr b="1" i="0" lang="en" sz="2700">
                <a:solidFill>
                  <a:schemeClr val="dk1"/>
                </a:solidFill>
                <a:latin typeface="Franklin Gothic"/>
                <a:ea typeface="Franklin Gothic"/>
                <a:cs typeface="Franklin Gothic"/>
                <a:sym typeface="Franklin Gothic"/>
              </a:rPr>
              <a:t>WEEK 1 -5</a:t>
            </a:r>
            <a:endParaRPr sz="1100"/>
          </a:p>
        </p:txBody>
      </p:sp>
      <p:pic>
        <p:nvPicPr>
          <p:cNvPr id="179" name="Google Shape;179;p25"/>
          <p:cNvPicPr preferRelativeResize="0"/>
          <p:nvPr/>
        </p:nvPicPr>
        <p:blipFill rotWithShape="1">
          <a:blip r:embed="rId3">
            <a:alphaModFix/>
          </a:blip>
          <a:srcRect b="0" l="0" r="0" t="0"/>
          <a:stretch/>
        </p:blipFill>
        <p:spPr>
          <a:xfrm>
            <a:off x="2439014" y="53340"/>
            <a:ext cx="6745657" cy="4739640"/>
          </a:xfrm>
          <a:prstGeom prst="rect">
            <a:avLst/>
          </a:prstGeom>
          <a:noFill/>
          <a:ln>
            <a:noFill/>
          </a:ln>
        </p:spPr>
      </p:pic>
      <p:pic>
        <p:nvPicPr>
          <p:cNvPr descr="A yellow emoji with a hand making a ok sign&#10;&#10;Description automatically generated" id="180" name="Google Shape;180;p25"/>
          <p:cNvPicPr preferRelativeResize="0"/>
          <p:nvPr/>
        </p:nvPicPr>
        <p:blipFill rotWithShape="1">
          <a:blip r:embed="rId4">
            <a:alphaModFix/>
          </a:blip>
          <a:srcRect b="0" l="0" r="0" t="0"/>
          <a:stretch/>
        </p:blipFill>
        <p:spPr>
          <a:xfrm>
            <a:off x="6981823" y="2598427"/>
            <a:ext cx="2133600" cy="1876917"/>
          </a:xfrm>
          <a:prstGeom prst="rect">
            <a:avLst/>
          </a:prstGeom>
          <a:noFill/>
          <a:ln>
            <a:noFill/>
          </a:ln>
        </p:spPr>
      </p:pic>
      <p:pic>
        <p:nvPicPr>
          <p:cNvPr descr="A red stamp with white text&#10;&#10;Description automatically generated" id="181" name="Google Shape;181;p25"/>
          <p:cNvPicPr preferRelativeResize="0"/>
          <p:nvPr/>
        </p:nvPicPr>
        <p:blipFill rotWithShape="1">
          <a:blip r:embed="rId5">
            <a:alphaModFix/>
          </a:blip>
          <a:srcRect b="0" l="0" r="0" t="0"/>
          <a:stretch/>
        </p:blipFill>
        <p:spPr>
          <a:xfrm>
            <a:off x="384781" y="2491381"/>
            <a:ext cx="1636663" cy="12601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194310" y="-220024"/>
            <a:ext cx="8155305" cy="1260154"/>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2700"/>
              <a:buFont typeface="Franklin Gothic"/>
              <a:buNone/>
            </a:pPr>
            <a:r>
              <a:rPr lang="en" sz="2700"/>
              <a:t>PROJECT</a:t>
            </a:r>
            <a:br>
              <a:rPr lang="en" sz="2700"/>
            </a:br>
            <a:r>
              <a:rPr lang="en" sz="2700"/>
              <a:t>TIMELINE </a:t>
            </a:r>
            <a:endParaRPr/>
          </a:p>
        </p:txBody>
      </p:sp>
      <p:grpSp>
        <p:nvGrpSpPr>
          <p:cNvPr id="188" name="Google Shape;188;p26"/>
          <p:cNvGrpSpPr/>
          <p:nvPr/>
        </p:nvGrpSpPr>
        <p:grpSpPr>
          <a:xfrm flipH="1" rot="5400000">
            <a:off x="0" y="2925099"/>
            <a:ext cx="2219420" cy="2219419"/>
            <a:chOff x="0" y="12289"/>
            <a:chExt cx="3550" cy="3551"/>
          </a:xfrm>
        </p:grpSpPr>
        <p:sp>
          <p:nvSpPr>
            <p:cNvPr id="189" name="Google Shape;189;p26"/>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190" name="Google Shape;190;p26"/>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191" name="Google Shape;191;p26"/>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grpSp>
      <p:pic>
        <p:nvPicPr>
          <p:cNvPr descr="A sign and a sign&#10;&#10;Description automatically generated" id="192" name="Google Shape;192;p26"/>
          <p:cNvPicPr preferRelativeResize="0"/>
          <p:nvPr/>
        </p:nvPicPr>
        <p:blipFill rotWithShape="1">
          <a:blip r:embed="rId3">
            <a:alphaModFix/>
          </a:blip>
          <a:srcRect b="0" l="0" r="0" t="0"/>
          <a:stretch/>
        </p:blipFill>
        <p:spPr>
          <a:xfrm>
            <a:off x="434518" y="2363181"/>
            <a:ext cx="1949085" cy="1118462"/>
          </a:xfrm>
          <a:prstGeom prst="rect">
            <a:avLst/>
          </a:prstGeom>
          <a:noFill/>
          <a:ln>
            <a:noFill/>
          </a:ln>
        </p:spPr>
      </p:pic>
      <p:sp>
        <p:nvSpPr>
          <p:cNvPr id="193" name="Google Shape;193;p26"/>
          <p:cNvSpPr txBox="1"/>
          <p:nvPr/>
        </p:nvSpPr>
        <p:spPr>
          <a:xfrm>
            <a:off x="171450" y="1098236"/>
            <a:ext cx="8155305" cy="1260154"/>
          </a:xfrm>
          <a:prstGeom prst="rect">
            <a:avLst/>
          </a:prstGeom>
          <a:noFill/>
          <a:ln>
            <a:noFill/>
          </a:ln>
        </p:spPr>
        <p:txBody>
          <a:bodyPr anchorCtr="0" anchor="b" bIns="0" lIns="0" spcFirstLastPara="1" rIns="0" wrap="square" tIns="0">
            <a:noAutofit/>
          </a:bodyPr>
          <a:lstStyle/>
          <a:p>
            <a:pPr indent="0" lvl="0" marL="0" marR="0" rtl="0" algn="l">
              <a:lnSpc>
                <a:spcPct val="80000"/>
              </a:lnSpc>
              <a:spcBef>
                <a:spcPts val="0"/>
              </a:spcBef>
              <a:spcAft>
                <a:spcPts val="0"/>
              </a:spcAft>
              <a:buClr>
                <a:schemeClr val="dk1"/>
              </a:buClr>
              <a:buSzPts val="2700"/>
              <a:buFont typeface="Franklin Gothic"/>
              <a:buNone/>
            </a:pPr>
            <a:r>
              <a:rPr b="1" i="0" lang="en" sz="2700">
                <a:solidFill>
                  <a:schemeClr val="dk1"/>
                </a:solidFill>
                <a:latin typeface="Franklin Gothic"/>
                <a:ea typeface="Franklin Gothic"/>
                <a:cs typeface="Franklin Gothic"/>
                <a:sym typeface="Franklin Gothic"/>
              </a:rPr>
              <a:t>WEEK 6 -15</a:t>
            </a:r>
            <a:endParaRPr sz="1100"/>
          </a:p>
        </p:txBody>
      </p:sp>
      <p:pic>
        <p:nvPicPr>
          <p:cNvPr id="194" name="Google Shape;194;p26"/>
          <p:cNvPicPr preferRelativeResize="0"/>
          <p:nvPr/>
        </p:nvPicPr>
        <p:blipFill>
          <a:blip r:embed="rId4">
            <a:alphaModFix/>
          </a:blip>
          <a:stretch>
            <a:fillRect/>
          </a:stretch>
        </p:blipFill>
        <p:spPr>
          <a:xfrm>
            <a:off x="2536000" y="0"/>
            <a:ext cx="6417500" cy="4991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The wing of an airplane above clouds&#10;&#10;Description automatically generated" id="199" name="Google Shape;199;p27"/>
          <p:cNvPicPr preferRelativeResize="0"/>
          <p:nvPr/>
        </p:nvPicPr>
        <p:blipFill rotWithShape="1">
          <a:blip r:embed="rId3">
            <a:alphaModFix/>
          </a:blip>
          <a:srcRect b="16915" l="0" r="0" t="0"/>
          <a:stretch/>
        </p:blipFill>
        <p:spPr>
          <a:xfrm>
            <a:off x="15425" y="9325"/>
            <a:ext cx="9090051" cy="1648024"/>
          </a:xfrm>
          <a:prstGeom prst="rect">
            <a:avLst/>
          </a:prstGeom>
          <a:noFill/>
          <a:ln>
            <a:noFill/>
          </a:ln>
        </p:spPr>
      </p:pic>
      <p:sp>
        <p:nvSpPr>
          <p:cNvPr id="200" name="Google Shape;200;p27"/>
          <p:cNvSpPr txBox="1"/>
          <p:nvPr>
            <p:ph type="title"/>
          </p:nvPr>
        </p:nvSpPr>
        <p:spPr>
          <a:xfrm>
            <a:off x="237720" y="-205651"/>
            <a:ext cx="8229600" cy="1180738"/>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Clr>
                <a:schemeClr val="lt1"/>
              </a:buClr>
              <a:buSzPts val="4100"/>
              <a:buFont typeface="Franklin Gothic"/>
              <a:buNone/>
            </a:pPr>
            <a:r>
              <a:rPr lang="en" sz="4100">
                <a:solidFill>
                  <a:schemeClr val="lt1"/>
                </a:solidFill>
              </a:rPr>
              <a:t>Our Challenges so Far</a:t>
            </a:r>
            <a:endParaRPr/>
          </a:p>
        </p:txBody>
      </p:sp>
      <p:sp>
        <p:nvSpPr>
          <p:cNvPr id="201" name="Google Shape;201;p27"/>
          <p:cNvSpPr txBox="1"/>
          <p:nvPr>
            <p:ph idx="1" type="body"/>
          </p:nvPr>
        </p:nvSpPr>
        <p:spPr>
          <a:xfrm>
            <a:off x="85618" y="1988893"/>
            <a:ext cx="4431900" cy="2698200"/>
          </a:xfrm>
          <a:prstGeom prst="rect">
            <a:avLst/>
          </a:prstGeom>
          <a:noFill/>
          <a:ln cap="flat" cmpd="sng" w="38100">
            <a:solidFill>
              <a:srgbClr val="393939"/>
            </a:solidFill>
            <a:prstDash val="solid"/>
            <a:round/>
            <a:headEnd len="sm" w="sm" type="none"/>
            <a:tailEnd len="sm" w="sm" type="none"/>
          </a:ln>
        </p:spPr>
        <p:txBody>
          <a:bodyPr anchorCtr="0" anchor="t" bIns="34275" lIns="0" spcFirstLastPara="1" rIns="68575" wrap="square" tIns="34275">
            <a:normAutofit/>
          </a:bodyPr>
          <a:lstStyle/>
          <a:p>
            <a:pPr indent="0" lvl="0" marL="0" marR="0" rtl="0" algn="l">
              <a:lnSpc>
                <a:spcPct val="100000"/>
              </a:lnSpc>
              <a:spcBef>
                <a:spcPts val="0"/>
              </a:spcBef>
              <a:spcAft>
                <a:spcPts val="0"/>
              </a:spcAft>
              <a:buClr>
                <a:schemeClr val="dk1"/>
              </a:buClr>
              <a:buSzPts val="1800"/>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None/>
            </a:pPr>
            <a:r>
              <a:t/>
            </a:r>
            <a:endParaRPr sz="1800">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Skyscanner was our initial choice for web scraping.</a:t>
            </a:r>
            <a:endParaRPr/>
          </a:p>
          <a:p>
            <a:pPr indent="0" lvl="0" marL="45720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However, Skyscanner flagged scraping as robotic, disrupting data retrieval</a:t>
            </a:r>
            <a:r>
              <a:rPr lang="en" sz="1800">
                <a:solidFill>
                  <a:schemeClr val="dk1"/>
                </a:solidFill>
                <a:latin typeface="Arial"/>
                <a:ea typeface="Arial"/>
                <a:cs typeface="Arial"/>
                <a:sym typeface="Arial"/>
              </a:rPr>
              <a:t>. </a:t>
            </a:r>
            <a:endParaRPr/>
          </a:p>
          <a:p>
            <a:pPr indent="0" lvl="0" marL="0" rtl="0" algn="l">
              <a:lnSpc>
                <a:spcPct val="90000"/>
              </a:lnSpc>
              <a:spcBef>
                <a:spcPts val="1400"/>
              </a:spcBef>
              <a:spcAft>
                <a:spcPts val="1200"/>
              </a:spcAft>
              <a:buClr>
                <a:schemeClr val="dk1"/>
              </a:buClr>
              <a:buSzPts val="1500"/>
              <a:buNone/>
            </a:pPr>
            <a:r>
              <a:t/>
            </a:r>
            <a:endParaRPr/>
          </a:p>
        </p:txBody>
      </p:sp>
      <p:sp>
        <p:nvSpPr>
          <p:cNvPr id="202" name="Google Shape;202;p27"/>
          <p:cNvSpPr txBox="1"/>
          <p:nvPr>
            <p:ph idx="2" type="body"/>
          </p:nvPr>
        </p:nvSpPr>
        <p:spPr>
          <a:xfrm>
            <a:off x="5033425" y="1997975"/>
            <a:ext cx="3870300" cy="2698200"/>
          </a:xfrm>
          <a:prstGeom prst="rect">
            <a:avLst/>
          </a:prstGeom>
          <a:noFill/>
          <a:ln cap="flat" cmpd="sng" w="38100">
            <a:solidFill>
              <a:srgbClr val="202528"/>
            </a:solidFill>
            <a:prstDash val="solid"/>
            <a:round/>
            <a:headEnd len="sm" w="sm" type="none"/>
            <a:tailEnd len="sm" w="sm" type="none"/>
          </a:ln>
        </p:spPr>
        <p:txBody>
          <a:bodyPr anchorCtr="0" anchor="t" bIns="34275" lIns="0" spcFirstLastPara="1" rIns="68575" wrap="square" tIns="34275">
            <a:normAutofit fontScale="62500" lnSpcReduction="20000"/>
          </a:bodyPr>
          <a:lstStyle/>
          <a:p>
            <a:pPr indent="0" lvl="0" marL="0" marR="0" rtl="0" algn="l">
              <a:lnSpc>
                <a:spcPct val="100000"/>
              </a:lnSpc>
              <a:spcBef>
                <a:spcPts val="0"/>
              </a:spcBef>
              <a:spcAft>
                <a:spcPts val="0"/>
              </a:spcAft>
              <a:buClr>
                <a:schemeClr val="dk1"/>
              </a:buClr>
              <a:buSzPct val="62717"/>
              <a:buNone/>
            </a:pPr>
            <a:r>
              <a:t/>
            </a:r>
            <a:endParaRPr b="0" i="0" sz="287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62717"/>
              <a:buNone/>
            </a:pPr>
            <a:r>
              <a:rPr b="0" i="0" lang="en" sz="2870" u="none" cap="none" strike="noStrike">
                <a:solidFill>
                  <a:schemeClr val="dk1"/>
                </a:solidFill>
                <a:latin typeface="Arial"/>
                <a:ea typeface="Arial"/>
                <a:cs typeface="Arial"/>
                <a:sym typeface="Arial"/>
              </a:rPr>
              <a:t> We transitioned to Kayak for its   more tolerant scraping policies </a:t>
            </a:r>
            <a:endParaRPr sz="2870"/>
          </a:p>
          <a:p>
            <a:pPr indent="0" lvl="0" marL="0" marR="0" rtl="0" algn="l">
              <a:lnSpc>
                <a:spcPct val="100000"/>
              </a:lnSpc>
              <a:spcBef>
                <a:spcPts val="0"/>
              </a:spcBef>
              <a:spcAft>
                <a:spcPts val="0"/>
              </a:spcAft>
              <a:buClr>
                <a:schemeClr val="dk1"/>
              </a:buClr>
              <a:buSzPct val="62717"/>
              <a:buNone/>
            </a:pPr>
            <a:r>
              <a:t/>
            </a:r>
            <a:endParaRPr sz="2870">
              <a:latin typeface="Arial"/>
              <a:ea typeface="Arial"/>
              <a:cs typeface="Arial"/>
              <a:sym typeface="Arial"/>
            </a:endParaRPr>
          </a:p>
          <a:p>
            <a:pPr indent="0" lvl="0" marL="0" marR="0" rtl="0" algn="l">
              <a:lnSpc>
                <a:spcPct val="100000"/>
              </a:lnSpc>
              <a:spcBef>
                <a:spcPts val="0"/>
              </a:spcBef>
              <a:spcAft>
                <a:spcPts val="0"/>
              </a:spcAft>
              <a:buClr>
                <a:schemeClr val="dk1"/>
              </a:buClr>
              <a:buSzPct val="62717"/>
              <a:buNone/>
            </a:pPr>
            <a:r>
              <a:rPr lang="en" sz="2870">
                <a:solidFill>
                  <a:schemeClr val="dk1"/>
                </a:solidFill>
                <a:latin typeface="Arial"/>
                <a:ea typeface="Arial"/>
                <a:cs typeface="Arial"/>
                <a:sym typeface="Arial"/>
              </a:rPr>
              <a:t> Benefits of using Kayak: </a:t>
            </a:r>
            <a:endParaRPr sz="287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70588"/>
              <a:buNone/>
            </a:pPr>
            <a:r>
              <a:t/>
            </a:r>
            <a:endParaRPr sz="2550">
              <a:latin typeface="Arial"/>
              <a:ea typeface="Arial"/>
              <a:cs typeface="Arial"/>
              <a:sym typeface="Arial"/>
            </a:endParaRPr>
          </a:p>
          <a:p>
            <a:pPr indent="-329803" lvl="0" marL="457200" marR="0" rtl="0" algn="l">
              <a:lnSpc>
                <a:spcPct val="100000"/>
              </a:lnSpc>
              <a:spcBef>
                <a:spcPts val="0"/>
              </a:spcBef>
              <a:spcAft>
                <a:spcPts val="0"/>
              </a:spcAft>
              <a:buSzPct val="100000"/>
              <a:buFont typeface="Arial"/>
              <a:buChar char="●"/>
            </a:pPr>
            <a:r>
              <a:rPr lang="en" sz="2550">
                <a:latin typeface="Arial"/>
                <a:ea typeface="Arial"/>
                <a:cs typeface="Arial"/>
                <a:sym typeface="Arial"/>
              </a:rPr>
              <a:t> </a:t>
            </a:r>
            <a:r>
              <a:rPr b="0" i="0" lang="en" sz="2550" u="none" cap="none" strike="noStrike">
                <a:solidFill>
                  <a:schemeClr val="dk1"/>
                </a:solidFill>
                <a:latin typeface="Arial"/>
                <a:ea typeface="Arial"/>
                <a:cs typeface="Arial"/>
                <a:sym typeface="Arial"/>
              </a:rPr>
              <a:t>Reliable data extraction.</a:t>
            </a:r>
            <a:endParaRPr sz="2550"/>
          </a:p>
          <a:p>
            <a:pPr indent="-329803" lvl="0" marL="457200" marR="0" rtl="0" algn="l">
              <a:lnSpc>
                <a:spcPct val="100000"/>
              </a:lnSpc>
              <a:spcBef>
                <a:spcPts val="0"/>
              </a:spcBef>
              <a:spcAft>
                <a:spcPts val="0"/>
              </a:spcAft>
              <a:buSzPct val="100000"/>
              <a:buFont typeface="Arial"/>
              <a:buChar char="●"/>
            </a:pPr>
            <a:r>
              <a:rPr b="0" i="0" lang="en" sz="2550" u="none" cap="none" strike="noStrike">
                <a:solidFill>
                  <a:schemeClr val="dk1"/>
                </a:solidFill>
                <a:latin typeface="Arial"/>
                <a:ea typeface="Arial"/>
                <a:cs typeface="Arial"/>
                <a:sym typeface="Arial"/>
              </a:rPr>
              <a:t>Avoidance of robotic detection issues.</a:t>
            </a:r>
            <a:endParaRPr sz="2550"/>
          </a:p>
          <a:p>
            <a:pPr indent="-329803" lvl="0" marL="457200" marR="0" rtl="0" algn="l">
              <a:lnSpc>
                <a:spcPct val="100000"/>
              </a:lnSpc>
              <a:spcBef>
                <a:spcPts val="0"/>
              </a:spcBef>
              <a:spcAft>
                <a:spcPts val="0"/>
              </a:spcAft>
              <a:buSzPct val="100000"/>
              <a:buFont typeface="Arial"/>
              <a:buChar char="●"/>
            </a:pPr>
            <a:r>
              <a:rPr b="0" i="0" lang="en" sz="2550" u="none" cap="none" strike="noStrike">
                <a:solidFill>
                  <a:schemeClr val="dk1"/>
                </a:solidFill>
                <a:latin typeface="Arial"/>
                <a:ea typeface="Arial"/>
                <a:cs typeface="Arial"/>
                <a:sym typeface="Arial"/>
              </a:rPr>
              <a:t>Smooth transition with minimal downtime.</a:t>
            </a:r>
            <a:endParaRPr sz="2550"/>
          </a:p>
          <a:p>
            <a:pPr indent="-152400" lvl="0" marL="254000" rtl="0" algn="l">
              <a:lnSpc>
                <a:spcPct val="90000"/>
              </a:lnSpc>
              <a:spcBef>
                <a:spcPts val="1400"/>
              </a:spcBef>
              <a:spcAft>
                <a:spcPts val="1200"/>
              </a:spcAft>
              <a:buClr>
                <a:schemeClr val="dk1"/>
              </a:buClr>
              <a:buSzPct val="100000"/>
              <a:buFont typeface="Arial"/>
              <a:buNone/>
            </a:pPr>
            <a:r>
              <a:t/>
            </a:r>
            <a:endParaRPr/>
          </a:p>
        </p:txBody>
      </p:sp>
      <p:pic>
        <p:nvPicPr>
          <p:cNvPr descr="A logo of a company&#10;&#10;Description automatically generated" id="203" name="Google Shape;203;p27"/>
          <p:cNvPicPr preferRelativeResize="0"/>
          <p:nvPr/>
        </p:nvPicPr>
        <p:blipFill rotWithShape="1">
          <a:blip r:embed="rId4">
            <a:alphaModFix/>
          </a:blip>
          <a:srcRect b="0" l="0" r="0" t="0"/>
          <a:stretch/>
        </p:blipFill>
        <p:spPr>
          <a:xfrm>
            <a:off x="1610053" y="1581144"/>
            <a:ext cx="1047963" cy="518443"/>
          </a:xfrm>
          <a:prstGeom prst="rect">
            <a:avLst/>
          </a:prstGeom>
          <a:noFill/>
          <a:ln>
            <a:noFill/>
          </a:ln>
        </p:spPr>
      </p:pic>
      <p:pic>
        <p:nvPicPr>
          <p:cNvPr descr="A close-up of a sign&#10;&#10;Description automatically generated" id="204" name="Google Shape;204;p27"/>
          <p:cNvPicPr preferRelativeResize="0"/>
          <p:nvPr/>
        </p:nvPicPr>
        <p:blipFill rotWithShape="1">
          <a:blip r:embed="rId5">
            <a:alphaModFix/>
          </a:blip>
          <a:srcRect b="0" l="0" r="0" t="25434"/>
          <a:stretch/>
        </p:blipFill>
        <p:spPr>
          <a:xfrm>
            <a:off x="6438325" y="1581152"/>
            <a:ext cx="1202025" cy="58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